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74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</p:sldIdLst>
  <p:sldSz cy="5143500" cx="9144000"/>
  <p:notesSz cx="6858000" cy="9144000"/>
  <p:embeddedFontLst>
    <p:embeddedFont>
      <p:font typeface="Caveat"/>
      <p:regular r:id="rId15"/>
      <p:bold r:id="rId16"/>
    </p:embeddedFont>
    <p:embeddedFont>
      <p:font typeface="Lato"/>
      <p:regular r:id="rId17"/>
      <p:bold r:id="rId18"/>
      <p:italic r:id="rId19"/>
      <p:boldItalic r:id="rId20"/>
    </p:embeddedFont>
    <p:embeddedFont>
      <p:font typeface="Poppins"/>
      <p:regular r:id="rId21"/>
      <p:bold r:id="rId22"/>
      <p:italic r:id="rId23"/>
      <p:boldItalic r:id="rId24"/>
    </p:embeddedFont>
    <p:embeddedFont>
      <p:font typeface="Lato Black"/>
      <p:bold r:id="rId25"/>
      <p:boldItalic r:id="rId26"/>
    </p:embeddedFont>
    <p:embeddedFont>
      <p:font typeface="Josefin Sans"/>
      <p:regular r:id="rId27"/>
      <p:bold r:id="rId28"/>
      <p:italic r:id="rId29"/>
      <p:boldItalic r:id="rId30"/>
    </p:embeddedFont>
    <p:embeddedFont>
      <p:font typeface="Josefin Sans Light"/>
      <p:regular r:id="rId31"/>
      <p:bold r:id="rId32"/>
      <p:italic r:id="rId33"/>
      <p:boldItalic r:id="rId3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Lato-boldItalic.fntdata"/><Relationship Id="rId22" Type="http://schemas.openxmlformats.org/officeDocument/2006/relationships/font" Target="fonts/Poppins-bold.fntdata"/><Relationship Id="rId21" Type="http://schemas.openxmlformats.org/officeDocument/2006/relationships/font" Target="fonts/Poppins-regular.fntdata"/><Relationship Id="rId24" Type="http://schemas.openxmlformats.org/officeDocument/2006/relationships/font" Target="fonts/Poppins-boldItalic.fntdata"/><Relationship Id="rId23" Type="http://schemas.openxmlformats.org/officeDocument/2006/relationships/font" Target="fonts/Poppins-italic.fntdata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font" Target="fonts/LatoBlack-boldItalic.fntdata"/><Relationship Id="rId25" Type="http://schemas.openxmlformats.org/officeDocument/2006/relationships/font" Target="fonts/LatoBlack-bold.fntdata"/><Relationship Id="rId28" Type="http://schemas.openxmlformats.org/officeDocument/2006/relationships/font" Target="fonts/JosefinSans-bold.fntdata"/><Relationship Id="rId27" Type="http://schemas.openxmlformats.org/officeDocument/2006/relationships/font" Target="fonts/JosefinSans-regular.fnt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29" Type="http://schemas.openxmlformats.org/officeDocument/2006/relationships/font" Target="fonts/JosefinSans-italic.fntdata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31" Type="http://schemas.openxmlformats.org/officeDocument/2006/relationships/font" Target="fonts/JosefinSansLight-regular.fntdata"/><Relationship Id="rId30" Type="http://schemas.openxmlformats.org/officeDocument/2006/relationships/font" Target="fonts/JosefinSans-boldItalic.fntdata"/><Relationship Id="rId11" Type="http://schemas.openxmlformats.org/officeDocument/2006/relationships/slide" Target="slides/slide7.xml"/><Relationship Id="rId33" Type="http://schemas.openxmlformats.org/officeDocument/2006/relationships/font" Target="fonts/JosefinSansLight-italic.fntdata"/><Relationship Id="rId10" Type="http://schemas.openxmlformats.org/officeDocument/2006/relationships/slide" Target="slides/slide6.xml"/><Relationship Id="rId32" Type="http://schemas.openxmlformats.org/officeDocument/2006/relationships/font" Target="fonts/JosefinSansLight-bold.fntdata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34" Type="http://schemas.openxmlformats.org/officeDocument/2006/relationships/font" Target="fonts/JosefinSansLight-boldItalic.fntdata"/><Relationship Id="rId15" Type="http://schemas.openxmlformats.org/officeDocument/2006/relationships/font" Target="fonts/Caveat-regular.fntdata"/><Relationship Id="rId14" Type="http://schemas.openxmlformats.org/officeDocument/2006/relationships/slide" Target="slides/slide10.xml"/><Relationship Id="rId17" Type="http://schemas.openxmlformats.org/officeDocument/2006/relationships/font" Target="fonts/Lato-regular.fntdata"/><Relationship Id="rId16" Type="http://schemas.openxmlformats.org/officeDocument/2006/relationships/font" Target="fonts/Caveat-bold.fntdata"/><Relationship Id="rId19" Type="http://schemas.openxmlformats.org/officeDocument/2006/relationships/font" Target="fonts/Lato-italic.fntdata"/><Relationship Id="rId18" Type="http://schemas.openxmlformats.org/officeDocument/2006/relationships/font" Target="fonts/Lato-bold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3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g2a06ab568c2_0_77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5" name="Google Shape;305;g2a06ab568c2_0_77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3" name="Shape 5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" name="Google Shape;524;g2a06ab568c2_0_184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5" name="Google Shape;525;g2a06ab568c2_0_18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6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g2a0ec9fd09f_0_39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8" name="Google Shape;318;g2a0ec9fd09f_0_39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7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g2a0ec9fd09f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9" name="Google Shape;329;g2a0ec9fd09f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3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g2a0ec9fd09f_0_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5" name="Google Shape;345;g2a0ec9fd09f_0_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9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g2a06ab568c2_0_15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1" name="Google Shape;361;g2a06ab568c2_0_15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8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Google Shape;379;g2a06ab568c2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0" name="Google Shape;380;g2a06ab568c2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1" name="Shape 4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" name="Google Shape;452;g2a06ab568c2_0_37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3" name="Google Shape;453;g2a06ab568c2_0_37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Kyle</a:t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6" name="Shape 4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" name="Google Shape;487;g2a06ab568c2_0_215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8" name="Google Shape;488;g2a06ab568c2_0_21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0" name="Shape 5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1" name="Google Shape;511;g2a06ab568c2_0_215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2" name="Google Shape;512;g2a06ab568c2_0_21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2.xml.rels><?xml version="1.0" encoding="UTF-8" standalone="yes"?><Relationships xmlns="http://schemas.openxmlformats.org/package/2006/relationships"><Relationship Id="rId11" Type="http://schemas.openxmlformats.org/officeDocument/2006/relationships/image" Target="../media/image2.png"/><Relationship Id="rId10" Type="http://schemas.openxmlformats.org/officeDocument/2006/relationships/image" Target="../media/image4.png"/><Relationship Id="rId13" Type="http://schemas.openxmlformats.org/officeDocument/2006/relationships/image" Target="../media/image8.png"/><Relationship Id="rId1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Relationship Id="rId3" Type="http://schemas.openxmlformats.org/officeDocument/2006/relationships/image" Target="../media/image9.png"/><Relationship Id="rId4" Type="http://schemas.openxmlformats.org/officeDocument/2006/relationships/image" Target="../media/image7.png"/><Relationship Id="rId9" Type="http://schemas.openxmlformats.org/officeDocument/2006/relationships/image" Target="../media/image19.png"/><Relationship Id="rId14" Type="http://schemas.openxmlformats.org/officeDocument/2006/relationships/image" Target="../media/image13.png"/><Relationship Id="rId5" Type="http://schemas.openxmlformats.org/officeDocument/2006/relationships/image" Target="../media/image1.png"/><Relationship Id="rId6" Type="http://schemas.openxmlformats.org/officeDocument/2006/relationships/image" Target="../media/image11.png"/><Relationship Id="rId7" Type="http://schemas.openxmlformats.org/officeDocument/2006/relationships/image" Target="../media/image12.png"/><Relationship Id="rId8" Type="http://schemas.openxmlformats.org/officeDocument/2006/relationships/image" Target="../media/image5.png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00 - Blank" type="blank">
  <p:cSld name="BLANK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12;p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814427" y="145587"/>
            <a:ext cx="981609" cy="347472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3;p2"/>
          <p:cNvSpPr txBox="1"/>
          <p:nvPr>
            <p:ph idx="12" type="sldNum"/>
          </p:nvPr>
        </p:nvSpPr>
        <p:spPr>
          <a:xfrm>
            <a:off x="8500535" y="4719018"/>
            <a:ext cx="214500" cy="214500"/>
          </a:xfrm>
          <a:prstGeom prst="rect">
            <a:avLst/>
          </a:prstGeom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f - Content - 3 Column ">
  <p:cSld name="BLANK_2_1_1"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1"/>
          <p:cNvSpPr txBox="1"/>
          <p:nvPr>
            <p:ph idx="1" type="body"/>
          </p:nvPr>
        </p:nvSpPr>
        <p:spPr>
          <a:xfrm>
            <a:off x="565425" y="2789275"/>
            <a:ext cx="2574000" cy="1715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128000" spcFirstLastPara="1" rIns="128000" wrap="square" tIns="128000">
            <a:noAutofit/>
          </a:bodyPr>
          <a:lstStyle>
            <a:lvl1pPr indent="-292100" lvl="0" marL="457200" rtl="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1pPr>
            <a:lvl2pPr indent="-292100" lvl="1" marL="914400" rtl="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2pPr>
            <a:lvl3pPr indent="-292100" lvl="2" marL="1371600" rtl="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3pPr>
            <a:lvl4pPr indent="-292100" lvl="3" marL="1828800" rtl="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4pPr>
            <a:lvl5pPr indent="-292100" lvl="4" marL="2286000" rtl="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5pPr>
            <a:lvl6pPr indent="-292100" lvl="5" marL="2743200" rtl="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6pPr>
            <a:lvl7pPr indent="-292100" lvl="6" marL="3200400" rtl="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7pPr>
            <a:lvl8pPr indent="-292100" lvl="7" marL="3657600" rtl="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8pPr>
            <a:lvl9pPr indent="-292100" lvl="8" marL="4114800" rtl="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9pPr>
          </a:lstStyle>
          <a:p/>
        </p:txBody>
      </p:sp>
      <p:pic>
        <p:nvPicPr>
          <p:cNvPr id="103" name="Google Shape;103;p1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814427" y="145587"/>
            <a:ext cx="981609" cy="347472"/>
          </a:xfrm>
          <a:prstGeom prst="rect">
            <a:avLst/>
          </a:prstGeom>
          <a:noFill/>
          <a:ln>
            <a:noFill/>
          </a:ln>
        </p:spPr>
      </p:pic>
      <p:sp>
        <p:nvSpPr>
          <p:cNvPr id="104" name="Google Shape;104;p11"/>
          <p:cNvSpPr txBox="1"/>
          <p:nvPr>
            <p:ph idx="12" type="sldNum"/>
          </p:nvPr>
        </p:nvSpPr>
        <p:spPr>
          <a:xfrm>
            <a:off x="8500535" y="4718418"/>
            <a:ext cx="214500" cy="214500"/>
          </a:xfrm>
          <a:prstGeom prst="rect">
            <a:avLst/>
          </a:prstGeom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05" name="Google Shape;105;p11"/>
          <p:cNvSpPr txBox="1"/>
          <p:nvPr>
            <p:ph type="title"/>
          </p:nvPr>
        </p:nvSpPr>
        <p:spPr>
          <a:xfrm>
            <a:off x="566925" y="732975"/>
            <a:ext cx="8148000" cy="520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 sz="2800">
                <a:latin typeface="Josefin Sans Light"/>
                <a:ea typeface="Josefin Sans Light"/>
                <a:cs typeface="Josefin Sans Light"/>
                <a:sym typeface="Josefi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9pPr>
          </a:lstStyle>
          <a:p/>
        </p:txBody>
      </p:sp>
      <p:sp>
        <p:nvSpPr>
          <p:cNvPr id="106" name="Google Shape;106;p11"/>
          <p:cNvSpPr txBox="1"/>
          <p:nvPr>
            <p:ph idx="2" type="title"/>
          </p:nvPr>
        </p:nvSpPr>
        <p:spPr>
          <a:xfrm>
            <a:off x="566925" y="228600"/>
            <a:ext cx="3000000" cy="192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b="1" sz="800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7" name="Google Shape;107;p11"/>
          <p:cNvSpPr/>
          <p:nvPr>
            <p:ph idx="3" type="pic"/>
          </p:nvPr>
        </p:nvSpPr>
        <p:spPr>
          <a:xfrm>
            <a:off x="571625" y="1929769"/>
            <a:ext cx="859500" cy="859500"/>
          </a:xfrm>
          <a:prstGeom prst="rect">
            <a:avLst/>
          </a:prstGeom>
          <a:noFill/>
          <a:ln>
            <a:noFill/>
          </a:ln>
        </p:spPr>
      </p:sp>
      <p:sp>
        <p:nvSpPr>
          <p:cNvPr id="108" name="Google Shape;108;p11"/>
          <p:cNvSpPr/>
          <p:nvPr>
            <p:ph idx="4" type="pic"/>
          </p:nvPr>
        </p:nvSpPr>
        <p:spPr>
          <a:xfrm>
            <a:off x="1421175" y="1929769"/>
            <a:ext cx="859500" cy="859500"/>
          </a:xfrm>
          <a:prstGeom prst="rect">
            <a:avLst/>
          </a:prstGeom>
          <a:noFill/>
          <a:ln>
            <a:noFill/>
          </a:ln>
        </p:spPr>
      </p:sp>
      <p:sp>
        <p:nvSpPr>
          <p:cNvPr id="109" name="Google Shape;109;p11"/>
          <p:cNvSpPr/>
          <p:nvPr>
            <p:ph idx="5" type="pic"/>
          </p:nvPr>
        </p:nvSpPr>
        <p:spPr>
          <a:xfrm>
            <a:off x="2279150" y="1929769"/>
            <a:ext cx="859500" cy="859500"/>
          </a:xfrm>
          <a:prstGeom prst="rect">
            <a:avLst/>
          </a:prstGeom>
          <a:noFill/>
          <a:ln>
            <a:noFill/>
          </a:ln>
        </p:spPr>
      </p:sp>
      <p:sp>
        <p:nvSpPr>
          <p:cNvPr id="110" name="Google Shape;110;p11"/>
          <p:cNvSpPr/>
          <p:nvPr>
            <p:ph idx="6" type="pic"/>
          </p:nvPr>
        </p:nvSpPr>
        <p:spPr>
          <a:xfrm>
            <a:off x="3357413" y="1929769"/>
            <a:ext cx="859500" cy="859500"/>
          </a:xfrm>
          <a:prstGeom prst="rect">
            <a:avLst/>
          </a:prstGeom>
          <a:noFill/>
          <a:ln>
            <a:noFill/>
          </a:ln>
        </p:spPr>
      </p:sp>
      <p:sp>
        <p:nvSpPr>
          <p:cNvPr id="111" name="Google Shape;111;p11"/>
          <p:cNvSpPr/>
          <p:nvPr>
            <p:ph idx="7" type="pic"/>
          </p:nvPr>
        </p:nvSpPr>
        <p:spPr>
          <a:xfrm>
            <a:off x="4206963" y="1929769"/>
            <a:ext cx="859500" cy="859500"/>
          </a:xfrm>
          <a:prstGeom prst="rect">
            <a:avLst/>
          </a:prstGeom>
          <a:noFill/>
          <a:ln>
            <a:noFill/>
          </a:ln>
        </p:spPr>
      </p:sp>
      <p:sp>
        <p:nvSpPr>
          <p:cNvPr id="112" name="Google Shape;112;p11"/>
          <p:cNvSpPr/>
          <p:nvPr>
            <p:ph idx="8" type="pic"/>
          </p:nvPr>
        </p:nvSpPr>
        <p:spPr>
          <a:xfrm>
            <a:off x="5064938" y="1929769"/>
            <a:ext cx="859500" cy="859500"/>
          </a:xfrm>
          <a:prstGeom prst="rect">
            <a:avLst/>
          </a:prstGeom>
          <a:noFill/>
          <a:ln>
            <a:noFill/>
          </a:ln>
        </p:spPr>
      </p:sp>
      <p:sp>
        <p:nvSpPr>
          <p:cNvPr id="113" name="Google Shape;113;p11"/>
          <p:cNvSpPr/>
          <p:nvPr>
            <p:ph idx="9" type="pic"/>
          </p:nvPr>
        </p:nvSpPr>
        <p:spPr>
          <a:xfrm>
            <a:off x="6143213" y="1929769"/>
            <a:ext cx="859500" cy="859500"/>
          </a:xfrm>
          <a:prstGeom prst="rect">
            <a:avLst/>
          </a:prstGeom>
          <a:noFill/>
          <a:ln>
            <a:noFill/>
          </a:ln>
        </p:spPr>
      </p:sp>
      <p:sp>
        <p:nvSpPr>
          <p:cNvPr id="114" name="Google Shape;114;p11"/>
          <p:cNvSpPr/>
          <p:nvPr>
            <p:ph idx="13" type="pic"/>
          </p:nvPr>
        </p:nvSpPr>
        <p:spPr>
          <a:xfrm>
            <a:off x="6992763" y="1929769"/>
            <a:ext cx="859500" cy="859500"/>
          </a:xfrm>
          <a:prstGeom prst="rect">
            <a:avLst/>
          </a:prstGeom>
          <a:noFill/>
          <a:ln>
            <a:noFill/>
          </a:ln>
        </p:spPr>
      </p:sp>
      <p:sp>
        <p:nvSpPr>
          <p:cNvPr id="115" name="Google Shape;115;p11"/>
          <p:cNvSpPr/>
          <p:nvPr>
            <p:ph idx="14" type="pic"/>
          </p:nvPr>
        </p:nvSpPr>
        <p:spPr>
          <a:xfrm>
            <a:off x="7850738" y="1929769"/>
            <a:ext cx="859500" cy="859500"/>
          </a:xfrm>
          <a:prstGeom prst="rect">
            <a:avLst/>
          </a:prstGeom>
          <a:noFill/>
          <a:ln>
            <a:noFill/>
          </a:ln>
        </p:spPr>
      </p:sp>
      <p:sp>
        <p:nvSpPr>
          <p:cNvPr id="116" name="Google Shape;116;p11"/>
          <p:cNvSpPr txBox="1"/>
          <p:nvPr>
            <p:ph idx="15" type="body"/>
          </p:nvPr>
        </p:nvSpPr>
        <p:spPr>
          <a:xfrm>
            <a:off x="3354325" y="2789275"/>
            <a:ext cx="2574000" cy="1715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128000" spcFirstLastPara="1" rIns="128000" wrap="square" tIns="128000">
            <a:noAutofit/>
          </a:bodyPr>
          <a:lstStyle>
            <a:lvl1pPr indent="-292100" lvl="0" marL="457200" rtl="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1pPr>
            <a:lvl2pPr indent="-292100" lvl="1" marL="914400" rtl="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2pPr>
            <a:lvl3pPr indent="-292100" lvl="2" marL="1371600" rtl="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3pPr>
            <a:lvl4pPr indent="-292100" lvl="3" marL="1828800" rtl="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4pPr>
            <a:lvl5pPr indent="-292100" lvl="4" marL="2286000" rtl="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5pPr>
            <a:lvl6pPr indent="-292100" lvl="5" marL="2743200" rtl="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6pPr>
            <a:lvl7pPr indent="-292100" lvl="6" marL="3200400" rtl="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7pPr>
            <a:lvl8pPr indent="-292100" lvl="7" marL="3657600" rtl="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8pPr>
            <a:lvl9pPr indent="-292100" lvl="8" marL="4114800" rtl="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9pPr>
          </a:lstStyle>
          <a:p/>
        </p:txBody>
      </p:sp>
      <p:sp>
        <p:nvSpPr>
          <p:cNvPr id="117" name="Google Shape;117;p11"/>
          <p:cNvSpPr txBox="1"/>
          <p:nvPr>
            <p:ph idx="16" type="body"/>
          </p:nvPr>
        </p:nvSpPr>
        <p:spPr>
          <a:xfrm>
            <a:off x="6143225" y="2789275"/>
            <a:ext cx="2574000" cy="1715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128000" spcFirstLastPara="1" rIns="128000" wrap="square" tIns="128000">
            <a:noAutofit/>
          </a:bodyPr>
          <a:lstStyle>
            <a:lvl1pPr indent="-292100" lvl="0" marL="457200" rtl="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1pPr>
            <a:lvl2pPr indent="-292100" lvl="1" marL="914400" rtl="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2pPr>
            <a:lvl3pPr indent="-292100" lvl="2" marL="1371600" rtl="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3pPr>
            <a:lvl4pPr indent="-292100" lvl="3" marL="1828800" rtl="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4pPr>
            <a:lvl5pPr indent="-292100" lvl="4" marL="2286000" rtl="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5pPr>
            <a:lvl6pPr indent="-292100" lvl="5" marL="2743200" rtl="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6pPr>
            <a:lvl7pPr indent="-292100" lvl="6" marL="3200400" rtl="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7pPr>
            <a:lvl8pPr indent="-292100" lvl="7" marL="3657600" rtl="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8pPr>
            <a:lvl9pPr indent="-292100" lvl="8" marL="4114800" rtl="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9pPr>
          </a:lstStyle>
          <a:p/>
        </p:txBody>
      </p:sp>
      <p:sp>
        <p:nvSpPr>
          <p:cNvPr id="118" name="Google Shape;118;p11"/>
          <p:cNvSpPr txBox="1"/>
          <p:nvPr>
            <p:ph idx="17" type="subTitle"/>
          </p:nvPr>
        </p:nvSpPr>
        <p:spPr>
          <a:xfrm>
            <a:off x="572025" y="1511200"/>
            <a:ext cx="2574000" cy="419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Font typeface="Lato Black"/>
              <a:buNone/>
              <a:defRPr sz="1600">
                <a:latin typeface="Lato Black"/>
                <a:ea typeface="Lato Black"/>
                <a:cs typeface="Lato Black"/>
                <a:sym typeface="Lato Blac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lvl9pPr>
          </a:lstStyle>
          <a:p/>
        </p:txBody>
      </p:sp>
      <p:sp>
        <p:nvSpPr>
          <p:cNvPr id="119" name="Google Shape;119;p11"/>
          <p:cNvSpPr txBox="1"/>
          <p:nvPr>
            <p:ph idx="18" type="subTitle"/>
          </p:nvPr>
        </p:nvSpPr>
        <p:spPr>
          <a:xfrm>
            <a:off x="3357625" y="1511200"/>
            <a:ext cx="2574000" cy="419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Font typeface="Lato Black"/>
              <a:buNone/>
              <a:defRPr sz="1600">
                <a:latin typeface="Lato Black"/>
                <a:ea typeface="Lato Black"/>
                <a:cs typeface="Lato Black"/>
                <a:sym typeface="Lato Blac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lvl9pPr>
          </a:lstStyle>
          <a:p/>
        </p:txBody>
      </p:sp>
      <p:sp>
        <p:nvSpPr>
          <p:cNvPr id="120" name="Google Shape;120;p11"/>
          <p:cNvSpPr txBox="1"/>
          <p:nvPr>
            <p:ph idx="19" type="subTitle"/>
          </p:nvPr>
        </p:nvSpPr>
        <p:spPr>
          <a:xfrm>
            <a:off x="6143225" y="1511200"/>
            <a:ext cx="2574000" cy="419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Font typeface="Lato Black"/>
              <a:buNone/>
              <a:defRPr sz="1600">
                <a:latin typeface="Lato Black"/>
                <a:ea typeface="Lato Black"/>
                <a:cs typeface="Lato Black"/>
                <a:sym typeface="Lato Blac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03g - Content - 3 Text Column">
  <p:cSld name="BLANK_2_1_2"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12"/>
          <p:cNvSpPr txBox="1"/>
          <p:nvPr>
            <p:ph idx="1" type="body"/>
          </p:nvPr>
        </p:nvSpPr>
        <p:spPr>
          <a:xfrm>
            <a:off x="565425" y="1719075"/>
            <a:ext cx="2574000" cy="2788800"/>
          </a:xfrm>
          <a:prstGeom prst="rect">
            <a:avLst/>
          </a:prstGeom>
          <a:noFill/>
        </p:spPr>
        <p:txBody>
          <a:bodyPr anchorCtr="0" anchor="t" bIns="0" lIns="128000" spcFirstLastPara="1" rIns="128000" wrap="square" tIns="704075">
            <a:noAutofit/>
          </a:bodyPr>
          <a:lstStyle>
            <a:lvl1pPr indent="-292100" lvl="0" marL="457200" rtl="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1pPr>
            <a:lvl2pPr indent="-292100" lvl="1" marL="914400" rtl="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2pPr>
            <a:lvl3pPr indent="-292100" lvl="2" marL="1371600" rtl="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3pPr>
            <a:lvl4pPr indent="-292100" lvl="3" marL="1828800" rtl="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4pPr>
            <a:lvl5pPr indent="-292100" lvl="4" marL="2286000" rtl="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5pPr>
            <a:lvl6pPr indent="-292100" lvl="5" marL="2743200" rtl="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6pPr>
            <a:lvl7pPr indent="-292100" lvl="6" marL="3200400" rtl="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7pPr>
            <a:lvl8pPr indent="-292100" lvl="7" marL="3657600" rtl="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8pPr>
            <a:lvl9pPr indent="-292100" lvl="8" marL="4114800" rtl="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9pPr>
          </a:lstStyle>
          <a:p/>
        </p:txBody>
      </p:sp>
      <p:pic>
        <p:nvPicPr>
          <p:cNvPr id="123" name="Google Shape;123;p1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814427" y="145587"/>
            <a:ext cx="981609" cy="347472"/>
          </a:xfrm>
          <a:prstGeom prst="rect">
            <a:avLst/>
          </a:prstGeom>
          <a:noFill/>
          <a:ln>
            <a:noFill/>
          </a:ln>
        </p:spPr>
      </p:pic>
      <p:sp>
        <p:nvSpPr>
          <p:cNvPr id="124" name="Google Shape;124;p12"/>
          <p:cNvSpPr txBox="1"/>
          <p:nvPr>
            <p:ph idx="12" type="sldNum"/>
          </p:nvPr>
        </p:nvSpPr>
        <p:spPr>
          <a:xfrm>
            <a:off x="8500535" y="4718418"/>
            <a:ext cx="214500" cy="214500"/>
          </a:xfrm>
          <a:prstGeom prst="rect">
            <a:avLst/>
          </a:prstGeom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25" name="Google Shape;125;p12"/>
          <p:cNvSpPr txBox="1"/>
          <p:nvPr>
            <p:ph type="title"/>
          </p:nvPr>
        </p:nvSpPr>
        <p:spPr>
          <a:xfrm>
            <a:off x="566925" y="732975"/>
            <a:ext cx="8148000" cy="520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 sz="2800">
                <a:latin typeface="Josefin Sans Light"/>
                <a:ea typeface="Josefin Sans Light"/>
                <a:cs typeface="Josefin Sans Light"/>
                <a:sym typeface="Josefi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9pPr>
          </a:lstStyle>
          <a:p/>
        </p:txBody>
      </p:sp>
      <p:sp>
        <p:nvSpPr>
          <p:cNvPr id="126" name="Google Shape;126;p12"/>
          <p:cNvSpPr txBox="1"/>
          <p:nvPr>
            <p:ph idx="2" type="title"/>
          </p:nvPr>
        </p:nvSpPr>
        <p:spPr>
          <a:xfrm>
            <a:off x="566925" y="228600"/>
            <a:ext cx="3000000" cy="192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b="1" sz="800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7" name="Google Shape;127;p12"/>
          <p:cNvSpPr txBox="1"/>
          <p:nvPr>
            <p:ph idx="3" type="body"/>
          </p:nvPr>
        </p:nvSpPr>
        <p:spPr>
          <a:xfrm>
            <a:off x="3353925" y="1719075"/>
            <a:ext cx="2574000" cy="2788800"/>
          </a:xfrm>
          <a:prstGeom prst="rect">
            <a:avLst/>
          </a:prstGeom>
          <a:noFill/>
        </p:spPr>
        <p:txBody>
          <a:bodyPr anchorCtr="0" anchor="t" bIns="0" lIns="128000" spcFirstLastPara="1" rIns="128000" wrap="square" tIns="704075">
            <a:noAutofit/>
          </a:bodyPr>
          <a:lstStyle>
            <a:lvl1pPr indent="-292100" lvl="0" marL="457200" rtl="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1pPr>
            <a:lvl2pPr indent="-292100" lvl="1" marL="914400" rtl="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2pPr>
            <a:lvl3pPr indent="-292100" lvl="2" marL="1371600" rtl="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3pPr>
            <a:lvl4pPr indent="-292100" lvl="3" marL="1828800" rtl="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4pPr>
            <a:lvl5pPr indent="-292100" lvl="4" marL="2286000" rtl="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5pPr>
            <a:lvl6pPr indent="-292100" lvl="5" marL="2743200" rtl="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6pPr>
            <a:lvl7pPr indent="-292100" lvl="6" marL="3200400" rtl="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7pPr>
            <a:lvl8pPr indent="-292100" lvl="7" marL="3657600" rtl="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8pPr>
            <a:lvl9pPr indent="-292100" lvl="8" marL="4114800" rtl="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9pPr>
          </a:lstStyle>
          <a:p/>
        </p:txBody>
      </p:sp>
      <p:sp>
        <p:nvSpPr>
          <p:cNvPr id="128" name="Google Shape;128;p12"/>
          <p:cNvSpPr txBox="1"/>
          <p:nvPr>
            <p:ph idx="4" type="body"/>
          </p:nvPr>
        </p:nvSpPr>
        <p:spPr>
          <a:xfrm>
            <a:off x="6142425" y="1719075"/>
            <a:ext cx="2574000" cy="2788800"/>
          </a:xfrm>
          <a:prstGeom prst="rect">
            <a:avLst/>
          </a:prstGeom>
          <a:noFill/>
        </p:spPr>
        <p:txBody>
          <a:bodyPr anchorCtr="0" anchor="t" bIns="0" lIns="128000" spcFirstLastPara="1" rIns="128000" wrap="square" tIns="704075">
            <a:noAutofit/>
          </a:bodyPr>
          <a:lstStyle>
            <a:lvl1pPr indent="-292100" lvl="0" marL="457200" rtl="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1pPr>
            <a:lvl2pPr indent="-292100" lvl="1" marL="914400" rtl="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2pPr>
            <a:lvl3pPr indent="-292100" lvl="2" marL="1371600" rtl="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3pPr>
            <a:lvl4pPr indent="-292100" lvl="3" marL="1828800" rtl="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4pPr>
            <a:lvl5pPr indent="-292100" lvl="4" marL="2286000" rtl="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5pPr>
            <a:lvl6pPr indent="-292100" lvl="5" marL="2743200" rtl="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6pPr>
            <a:lvl7pPr indent="-292100" lvl="6" marL="3200400" rtl="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7pPr>
            <a:lvl8pPr indent="-292100" lvl="7" marL="3657600" rtl="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8pPr>
            <a:lvl9pPr indent="-292100" lvl="8" marL="4114800" rtl="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9pPr>
          </a:lstStyle>
          <a:p/>
        </p:txBody>
      </p:sp>
      <p:sp>
        <p:nvSpPr>
          <p:cNvPr id="129" name="Google Shape;129;p12"/>
          <p:cNvSpPr txBox="1"/>
          <p:nvPr>
            <p:ph idx="5" type="title"/>
          </p:nvPr>
        </p:nvSpPr>
        <p:spPr>
          <a:xfrm>
            <a:off x="2279925" y="1719075"/>
            <a:ext cx="859500" cy="859500"/>
          </a:xfrm>
          <a:prstGeom prst="rect">
            <a:avLst/>
          </a:prstGeom>
          <a:solidFill>
            <a:srgbClr val="B7B7B7"/>
          </a:solidFill>
          <a:ln cap="flat" cmpd="sng" w="9525">
            <a:solidFill>
              <a:srgbClr val="B7B7B7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128000" spcFirstLastPara="1" rIns="128000" wrap="square" tIns="91425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800"/>
              <a:buFont typeface="Lato"/>
              <a:buNone/>
              <a:defRPr sz="800">
                <a:solidFill>
                  <a:srgbClr val="B7B7B7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130" name="Google Shape;130;p12"/>
          <p:cNvSpPr txBox="1"/>
          <p:nvPr>
            <p:ph idx="6" type="title"/>
          </p:nvPr>
        </p:nvSpPr>
        <p:spPr>
          <a:xfrm>
            <a:off x="5067725" y="1719075"/>
            <a:ext cx="859500" cy="859500"/>
          </a:xfrm>
          <a:prstGeom prst="rect">
            <a:avLst/>
          </a:prstGeom>
          <a:solidFill>
            <a:srgbClr val="B7B7B7"/>
          </a:solidFill>
          <a:ln cap="flat" cmpd="sng" w="9525">
            <a:solidFill>
              <a:srgbClr val="B7B7B7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128000" spcFirstLastPara="1" rIns="128000" wrap="square" tIns="91425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800"/>
              <a:buFont typeface="Lato"/>
              <a:buNone/>
              <a:defRPr sz="800">
                <a:solidFill>
                  <a:srgbClr val="B7B7B7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9pPr>
          </a:lstStyle>
          <a:p/>
        </p:txBody>
      </p:sp>
      <p:sp>
        <p:nvSpPr>
          <p:cNvPr id="131" name="Google Shape;131;p12"/>
          <p:cNvSpPr txBox="1"/>
          <p:nvPr>
            <p:ph idx="7" type="title"/>
          </p:nvPr>
        </p:nvSpPr>
        <p:spPr>
          <a:xfrm>
            <a:off x="7855525" y="1719075"/>
            <a:ext cx="859500" cy="859500"/>
          </a:xfrm>
          <a:prstGeom prst="rect">
            <a:avLst/>
          </a:prstGeom>
          <a:solidFill>
            <a:srgbClr val="B7B7B7"/>
          </a:solidFill>
          <a:ln cap="flat" cmpd="sng" w="9525">
            <a:solidFill>
              <a:srgbClr val="B7B7B7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128000" spcFirstLastPara="1" rIns="128000" wrap="square" tIns="91425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800"/>
              <a:buFont typeface="Lato"/>
              <a:buNone/>
              <a:defRPr sz="800">
                <a:solidFill>
                  <a:srgbClr val="B7B7B7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9pPr>
          </a:lstStyle>
          <a:p/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03h - Content - Case Study">
  <p:cSld name="CUSTOM_4"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13"/>
          <p:cNvSpPr txBox="1"/>
          <p:nvPr>
            <p:ph type="title"/>
          </p:nvPr>
        </p:nvSpPr>
        <p:spPr>
          <a:xfrm>
            <a:off x="566925" y="228600"/>
            <a:ext cx="3001500" cy="192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b="1" sz="800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4" name="Google Shape;134;p13"/>
          <p:cNvSpPr txBox="1"/>
          <p:nvPr>
            <p:ph idx="1" type="body"/>
          </p:nvPr>
        </p:nvSpPr>
        <p:spPr>
          <a:xfrm>
            <a:off x="564650" y="1600200"/>
            <a:ext cx="3859500" cy="2698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292100" lvl="0" marL="457200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Lato"/>
              <a:buChar char="●"/>
              <a:defRPr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-292100" lvl="1" marL="914400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Lato"/>
              <a:buChar char="○"/>
              <a:defRPr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-292100" lvl="2" marL="1371600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Lato"/>
              <a:buChar char="■"/>
              <a:defRPr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-292100" lvl="3" marL="1828800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Lato"/>
              <a:buChar char="●"/>
              <a:defRPr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-292100" lvl="4" marL="2286000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Lato"/>
              <a:buChar char="○"/>
              <a:defRPr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-292100" lvl="5" marL="2743200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Lato"/>
              <a:buChar char="■"/>
              <a:defRPr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-292100" lvl="6" marL="3200400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Lato"/>
              <a:buChar char="●"/>
              <a:defRPr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-292100" lvl="7" marL="3657600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Lato"/>
              <a:buChar char="○"/>
              <a:defRPr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-292100" lvl="8" marL="4114800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Lato"/>
              <a:buChar char="■"/>
              <a:defRPr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135" name="Google Shape;135;p13"/>
          <p:cNvSpPr txBox="1"/>
          <p:nvPr>
            <p:ph idx="12" type="sldNum"/>
          </p:nvPr>
        </p:nvSpPr>
        <p:spPr>
          <a:xfrm>
            <a:off x="8500535" y="4718418"/>
            <a:ext cx="214500" cy="214500"/>
          </a:xfrm>
          <a:prstGeom prst="rect">
            <a:avLst/>
          </a:prstGeom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36" name="Google Shape;136;p1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814427" y="145587"/>
            <a:ext cx="981609" cy="347472"/>
          </a:xfrm>
          <a:prstGeom prst="rect">
            <a:avLst/>
          </a:prstGeom>
          <a:noFill/>
          <a:ln>
            <a:noFill/>
          </a:ln>
        </p:spPr>
      </p:pic>
      <p:sp>
        <p:nvSpPr>
          <p:cNvPr id="137" name="Google Shape;137;p13"/>
          <p:cNvSpPr txBox="1"/>
          <p:nvPr>
            <p:ph idx="2" type="title"/>
          </p:nvPr>
        </p:nvSpPr>
        <p:spPr>
          <a:xfrm>
            <a:off x="6142525" y="1071775"/>
            <a:ext cx="3001500" cy="6444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ctr" bIns="0" lIns="192000" spcFirstLastPara="1" rIns="44805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900"/>
              <a:buFont typeface="Lato"/>
              <a:buNone/>
              <a:defRPr sz="900">
                <a:latin typeface="Lato"/>
                <a:ea typeface="Lato"/>
                <a:cs typeface="Lato"/>
                <a:sym typeface="Lat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900"/>
              <a:buFont typeface="Lato"/>
              <a:buNone/>
              <a:defRPr sz="900">
                <a:latin typeface="Lato"/>
                <a:ea typeface="Lato"/>
                <a:cs typeface="Lato"/>
                <a:sym typeface="Lat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900"/>
              <a:buFont typeface="Lato"/>
              <a:buNone/>
              <a:defRPr sz="900">
                <a:latin typeface="Lato"/>
                <a:ea typeface="Lato"/>
                <a:cs typeface="Lato"/>
                <a:sym typeface="Lat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900"/>
              <a:buFont typeface="Lato"/>
              <a:buNone/>
              <a:defRPr sz="900">
                <a:latin typeface="Lato"/>
                <a:ea typeface="Lato"/>
                <a:cs typeface="Lato"/>
                <a:sym typeface="Lat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900"/>
              <a:buFont typeface="Lato"/>
              <a:buNone/>
              <a:defRPr sz="900">
                <a:latin typeface="Lato"/>
                <a:ea typeface="Lato"/>
                <a:cs typeface="Lato"/>
                <a:sym typeface="Lat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900"/>
              <a:buFont typeface="Lato"/>
              <a:buNone/>
              <a:defRPr sz="900">
                <a:latin typeface="Lato"/>
                <a:ea typeface="Lato"/>
                <a:cs typeface="Lato"/>
                <a:sym typeface="Lat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900"/>
              <a:buFont typeface="Lato"/>
              <a:buNone/>
              <a:defRPr sz="900">
                <a:latin typeface="Lato"/>
                <a:ea typeface="Lato"/>
                <a:cs typeface="Lato"/>
                <a:sym typeface="Lat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900"/>
              <a:buFont typeface="Lato"/>
              <a:buNone/>
              <a:defRPr sz="900">
                <a:latin typeface="Lato"/>
                <a:ea typeface="Lato"/>
                <a:cs typeface="Lato"/>
                <a:sym typeface="Lat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900"/>
              <a:buFont typeface="Lato"/>
              <a:buNone/>
              <a:defRPr sz="900"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138" name="Google Shape;138;p13"/>
          <p:cNvSpPr/>
          <p:nvPr>
            <p:ph idx="3" type="pic"/>
          </p:nvPr>
        </p:nvSpPr>
        <p:spPr>
          <a:xfrm>
            <a:off x="4853900" y="1071775"/>
            <a:ext cx="1287900" cy="644400"/>
          </a:xfrm>
          <a:prstGeom prst="rect">
            <a:avLst/>
          </a:prstGeom>
          <a:noFill/>
          <a:ln>
            <a:noFill/>
          </a:ln>
        </p:spPr>
      </p:sp>
      <p:sp>
        <p:nvSpPr>
          <p:cNvPr id="139" name="Google Shape;139;p13"/>
          <p:cNvSpPr txBox="1"/>
          <p:nvPr>
            <p:ph idx="4" type="title"/>
          </p:nvPr>
        </p:nvSpPr>
        <p:spPr>
          <a:xfrm>
            <a:off x="6142525" y="1930575"/>
            <a:ext cx="3001500" cy="6444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ctr" bIns="0" lIns="192000" spcFirstLastPara="1" rIns="44805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900"/>
              <a:buFont typeface="Lato"/>
              <a:buNone/>
              <a:defRPr sz="900">
                <a:latin typeface="Lato"/>
                <a:ea typeface="Lato"/>
                <a:cs typeface="Lato"/>
                <a:sym typeface="Lat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900"/>
              <a:buFont typeface="Lato"/>
              <a:buNone/>
              <a:defRPr sz="900">
                <a:latin typeface="Lato"/>
                <a:ea typeface="Lato"/>
                <a:cs typeface="Lato"/>
                <a:sym typeface="Lat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900"/>
              <a:buFont typeface="Lato"/>
              <a:buNone/>
              <a:defRPr sz="900">
                <a:latin typeface="Lato"/>
                <a:ea typeface="Lato"/>
                <a:cs typeface="Lato"/>
                <a:sym typeface="Lat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900"/>
              <a:buFont typeface="Lato"/>
              <a:buNone/>
              <a:defRPr sz="900">
                <a:latin typeface="Lato"/>
                <a:ea typeface="Lato"/>
                <a:cs typeface="Lato"/>
                <a:sym typeface="Lat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900"/>
              <a:buFont typeface="Lato"/>
              <a:buNone/>
              <a:defRPr sz="900">
                <a:latin typeface="Lato"/>
                <a:ea typeface="Lato"/>
                <a:cs typeface="Lato"/>
                <a:sym typeface="Lat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900"/>
              <a:buFont typeface="Lato"/>
              <a:buNone/>
              <a:defRPr sz="900">
                <a:latin typeface="Lato"/>
                <a:ea typeface="Lato"/>
                <a:cs typeface="Lato"/>
                <a:sym typeface="Lat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900"/>
              <a:buFont typeface="Lato"/>
              <a:buNone/>
              <a:defRPr sz="900">
                <a:latin typeface="Lato"/>
                <a:ea typeface="Lato"/>
                <a:cs typeface="Lato"/>
                <a:sym typeface="Lat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900"/>
              <a:buFont typeface="Lato"/>
              <a:buNone/>
              <a:defRPr sz="900">
                <a:latin typeface="Lato"/>
                <a:ea typeface="Lato"/>
                <a:cs typeface="Lato"/>
                <a:sym typeface="Lat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900"/>
              <a:buFont typeface="Lato"/>
              <a:buNone/>
              <a:defRPr sz="900"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140" name="Google Shape;140;p13"/>
          <p:cNvSpPr/>
          <p:nvPr>
            <p:ph idx="5" type="pic"/>
          </p:nvPr>
        </p:nvSpPr>
        <p:spPr>
          <a:xfrm>
            <a:off x="4853900" y="1930575"/>
            <a:ext cx="1287900" cy="644400"/>
          </a:xfrm>
          <a:prstGeom prst="rect">
            <a:avLst/>
          </a:prstGeom>
          <a:noFill/>
          <a:ln>
            <a:noFill/>
          </a:ln>
        </p:spPr>
      </p:sp>
      <p:sp>
        <p:nvSpPr>
          <p:cNvPr id="141" name="Google Shape;141;p13"/>
          <p:cNvSpPr txBox="1"/>
          <p:nvPr>
            <p:ph idx="6" type="title"/>
          </p:nvPr>
        </p:nvSpPr>
        <p:spPr>
          <a:xfrm>
            <a:off x="6142525" y="2789375"/>
            <a:ext cx="3001500" cy="6444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ctr" bIns="0" lIns="192000" spcFirstLastPara="1" rIns="44805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900"/>
              <a:buFont typeface="Lato"/>
              <a:buNone/>
              <a:defRPr sz="900">
                <a:latin typeface="Lato"/>
                <a:ea typeface="Lato"/>
                <a:cs typeface="Lato"/>
                <a:sym typeface="Lat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900"/>
              <a:buFont typeface="Lato"/>
              <a:buNone/>
              <a:defRPr sz="900">
                <a:latin typeface="Lato"/>
                <a:ea typeface="Lato"/>
                <a:cs typeface="Lato"/>
                <a:sym typeface="Lat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900"/>
              <a:buFont typeface="Lato"/>
              <a:buNone/>
              <a:defRPr sz="900">
                <a:latin typeface="Lato"/>
                <a:ea typeface="Lato"/>
                <a:cs typeface="Lato"/>
                <a:sym typeface="Lat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900"/>
              <a:buFont typeface="Lato"/>
              <a:buNone/>
              <a:defRPr sz="900">
                <a:latin typeface="Lato"/>
                <a:ea typeface="Lato"/>
                <a:cs typeface="Lato"/>
                <a:sym typeface="Lat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900"/>
              <a:buFont typeface="Lato"/>
              <a:buNone/>
              <a:defRPr sz="900">
                <a:latin typeface="Lato"/>
                <a:ea typeface="Lato"/>
                <a:cs typeface="Lato"/>
                <a:sym typeface="Lat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900"/>
              <a:buFont typeface="Lato"/>
              <a:buNone/>
              <a:defRPr sz="900">
                <a:latin typeface="Lato"/>
                <a:ea typeface="Lato"/>
                <a:cs typeface="Lato"/>
                <a:sym typeface="Lat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900"/>
              <a:buFont typeface="Lato"/>
              <a:buNone/>
              <a:defRPr sz="900">
                <a:latin typeface="Lato"/>
                <a:ea typeface="Lato"/>
                <a:cs typeface="Lato"/>
                <a:sym typeface="Lat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900"/>
              <a:buFont typeface="Lato"/>
              <a:buNone/>
              <a:defRPr sz="900">
                <a:latin typeface="Lato"/>
                <a:ea typeface="Lato"/>
                <a:cs typeface="Lato"/>
                <a:sym typeface="Lat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900"/>
              <a:buFont typeface="Lato"/>
              <a:buNone/>
              <a:defRPr sz="900"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142" name="Google Shape;142;p13"/>
          <p:cNvSpPr/>
          <p:nvPr>
            <p:ph idx="7" type="pic"/>
          </p:nvPr>
        </p:nvSpPr>
        <p:spPr>
          <a:xfrm>
            <a:off x="4853900" y="2789375"/>
            <a:ext cx="1287900" cy="644400"/>
          </a:xfrm>
          <a:prstGeom prst="rect">
            <a:avLst/>
          </a:prstGeom>
          <a:noFill/>
          <a:ln>
            <a:noFill/>
          </a:ln>
        </p:spPr>
      </p:sp>
      <p:sp>
        <p:nvSpPr>
          <p:cNvPr id="143" name="Google Shape;143;p13"/>
          <p:cNvSpPr txBox="1"/>
          <p:nvPr>
            <p:ph idx="8" type="title"/>
          </p:nvPr>
        </p:nvSpPr>
        <p:spPr>
          <a:xfrm>
            <a:off x="6142525" y="3648175"/>
            <a:ext cx="3001500" cy="6444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ctr" bIns="0" lIns="192000" spcFirstLastPara="1" rIns="44805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900"/>
              <a:buFont typeface="Lato"/>
              <a:buNone/>
              <a:defRPr sz="900">
                <a:latin typeface="Lato"/>
                <a:ea typeface="Lato"/>
                <a:cs typeface="Lato"/>
                <a:sym typeface="Lat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900"/>
              <a:buFont typeface="Lato"/>
              <a:buNone/>
              <a:defRPr sz="900">
                <a:latin typeface="Lato"/>
                <a:ea typeface="Lato"/>
                <a:cs typeface="Lato"/>
                <a:sym typeface="Lat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900"/>
              <a:buFont typeface="Lato"/>
              <a:buNone/>
              <a:defRPr sz="900">
                <a:latin typeface="Lato"/>
                <a:ea typeface="Lato"/>
                <a:cs typeface="Lato"/>
                <a:sym typeface="Lat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900"/>
              <a:buFont typeface="Lato"/>
              <a:buNone/>
              <a:defRPr sz="900">
                <a:latin typeface="Lato"/>
                <a:ea typeface="Lato"/>
                <a:cs typeface="Lato"/>
                <a:sym typeface="Lat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900"/>
              <a:buFont typeface="Lato"/>
              <a:buNone/>
              <a:defRPr sz="900">
                <a:latin typeface="Lato"/>
                <a:ea typeface="Lato"/>
                <a:cs typeface="Lato"/>
                <a:sym typeface="Lat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900"/>
              <a:buFont typeface="Lato"/>
              <a:buNone/>
              <a:defRPr sz="900">
                <a:latin typeface="Lato"/>
                <a:ea typeface="Lato"/>
                <a:cs typeface="Lato"/>
                <a:sym typeface="Lat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900"/>
              <a:buFont typeface="Lato"/>
              <a:buNone/>
              <a:defRPr sz="900">
                <a:latin typeface="Lato"/>
                <a:ea typeface="Lato"/>
                <a:cs typeface="Lato"/>
                <a:sym typeface="Lat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900"/>
              <a:buFont typeface="Lato"/>
              <a:buNone/>
              <a:defRPr sz="900">
                <a:latin typeface="Lato"/>
                <a:ea typeface="Lato"/>
                <a:cs typeface="Lato"/>
                <a:sym typeface="Lat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900"/>
              <a:buFont typeface="Lato"/>
              <a:buNone/>
              <a:defRPr sz="900"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144" name="Google Shape;144;p13"/>
          <p:cNvSpPr/>
          <p:nvPr>
            <p:ph idx="9" type="pic"/>
          </p:nvPr>
        </p:nvSpPr>
        <p:spPr>
          <a:xfrm>
            <a:off x="4853900" y="3648175"/>
            <a:ext cx="1287900" cy="644400"/>
          </a:xfrm>
          <a:prstGeom prst="rect">
            <a:avLst/>
          </a:prstGeom>
          <a:noFill/>
          <a:ln>
            <a:noFill/>
          </a:ln>
        </p:spPr>
      </p:sp>
      <p:sp>
        <p:nvSpPr>
          <p:cNvPr id="145" name="Google Shape;145;p13"/>
          <p:cNvSpPr txBox="1"/>
          <p:nvPr>
            <p:ph idx="13" type="title"/>
          </p:nvPr>
        </p:nvSpPr>
        <p:spPr>
          <a:xfrm>
            <a:off x="559825" y="729258"/>
            <a:ext cx="3960000" cy="527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 sz="2800">
                <a:latin typeface="Josefin Sans Light"/>
                <a:ea typeface="Josefin Sans Light"/>
                <a:cs typeface="Josefin Sans Light"/>
                <a:sym typeface="Josefi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9pPr>
          </a:lstStyle>
          <a:p/>
        </p:txBody>
      </p:sp>
      <p:sp>
        <p:nvSpPr>
          <p:cNvPr id="146" name="Google Shape;146;p13"/>
          <p:cNvSpPr txBox="1"/>
          <p:nvPr>
            <p:ph idx="14" type="subTitle"/>
          </p:nvPr>
        </p:nvSpPr>
        <p:spPr>
          <a:xfrm>
            <a:off x="559825" y="1208708"/>
            <a:ext cx="3859500" cy="255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03i - Content - Case Study 2">
  <p:cSld name="CUSTOM_4_1"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14"/>
          <p:cNvSpPr/>
          <p:nvPr>
            <p:ph idx="2" type="pic"/>
          </p:nvPr>
        </p:nvSpPr>
        <p:spPr>
          <a:xfrm>
            <a:off x="563950" y="1714500"/>
            <a:ext cx="4075500" cy="3004500"/>
          </a:xfrm>
          <a:prstGeom prst="rect">
            <a:avLst/>
          </a:prstGeom>
          <a:noFill/>
          <a:ln>
            <a:noFill/>
          </a:ln>
        </p:spPr>
      </p:sp>
      <p:sp>
        <p:nvSpPr>
          <p:cNvPr id="149" name="Google Shape;149;p14"/>
          <p:cNvSpPr txBox="1"/>
          <p:nvPr>
            <p:ph type="title"/>
          </p:nvPr>
        </p:nvSpPr>
        <p:spPr>
          <a:xfrm>
            <a:off x="566925" y="228600"/>
            <a:ext cx="3001500" cy="192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b="1" sz="800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0" name="Google Shape;150;p14"/>
          <p:cNvSpPr txBox="1"/>
          <p:nvPr>
            <p:ph idx="12" type="sldNum"/>
          </p:nvPr>
        </p:nvSpPr>
        <p:spPr>
          <a:xfrm>
            <a:off x="8500535" y="4718418"/>
            <a:ext cx="214500" cy="214500"/>
          </a:xfrm>
          <a:prstGeom prst="rect">
            <a:avLst/>
          </a:prstGeom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51" name="Google Shape;151;p1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814427" y="145587"/>
            <a:ext cx="981609" cy="347472"/>
          </a:xfrm>
          <a:prstGeom prst="rect">
            <a:avLst/>
          </a:prstGeom>
          <a:noFill/>
          <a:ln>
            <a:noFill/>
          </a:ln>
        </p:spPr>
      </p:pic>
      <p:sp>
        <p:nvSpPr>
          <p:cNvPr id="152" name="Google Shape;152;p14"/>
          <p:cNvSpPr txBox="1"/>
          <p:nvPr>
            <p:ph idx="3" type="title"/>
          </p:nvPr>
        </p:nvSpPr>
        <p:spPr>
          <a:xfrm>
            <a:off x="559825" y="729250"/>
            <a:ext cx="8155200" cy="527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 sz="2800">
                <a:latin typeface="Josefin Sans Light"/>
                <a:ea typeface="Josefin Sans Light"/>
                <a:cs typeface="Josefin Sans Light"/>
                <a:sym typeface="Josefi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9pPr>
          </a:lstStyle>
          <a:p/>
        </p:txBody>
      </p:sp>
      <p:sp>
        <p:nvSpPr>
          <p:cNvPr id="153" name="Google Shape;153;p14"/>
          <p:cNvSpPr txBox="1"/>
          <p:nvPr>
            <p:ph idx="1" type="subTitle"/>
          </p:nvPr>
        </p:nvSpPr>
        <p:spPr>
          <a:xfrm>
            <a:off x="559825" y="1208708"/>
            <a:ext cx="3859500" cy="2553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lvl9pPr>
          </a:lstStyle>
          <a:p/>
        </p:txBody>
      </p:sp>
      <p:sp>
        <p:nvSpPr>
          <p:cNvPr id="154" name="Google Shape;154;p14"/>
          <p:cNvSpPr txBox="1"/>
          <p:nvPr>
            <p:ph idx="4" type="body"/>
          </p:nvPr>
        </p:nvSpPr>
        <p:spPr>
          <a:xfrm>
            <a:off x="4854725" y="1716050"/>
            <a:ext cx="3859500" cy="3004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292100" lvl="0" marL="457200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Lato"/>
              <a:buChar char="●"/>
              <a:defRPr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-292100" lvl="1" marL="914400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Lato"/>
              <a:buChar char="○"/>
              <a:defRPr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-292100" lvl="2" marL="1371600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Lato"/>
              <a:buChar char="■"/>
              <a:defRPr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-292100" lvl="3" marL="1828800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Lato"/>
              <a:buChar char="●"/>
              <a:defRPr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-292100" lvl="4" marL="2286000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Lato"/>
              <a:buChar char="○"/>
              <a:defRPr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-292100" lvl="5" marL="2743200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Lato"/>
              <a:buChar char="■"/>
              <a:defRPr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-292100" lvl="6" marL="3200400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Lato"/>
              <a:buChar char="●"/>
              <a:defRPr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-292100" lvl="7" marL="3657600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Lato"/>
              <a:buChar char="○"/>
              <a:defRPr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-292100" lvl="8" marL="4114800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Lato"/>
              <a:buChar char="■"/>
              <a:defRPr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03h - Content - 6 Box Centered">
  <p:cSld name="BLANK_1_1_1_1_2"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15"/>
          <p:cNvSpPr txBox="1"/>
          <p:nvPr>
            <p:ph idx="1" type="body"/>
          </p:nvPr>
        </p:nvSpPr>
        <p:spPr>
          <a:xfrm>
            <a:off x="3543575" y="1511200"/>
            <a:ext cx="2278500" cy="1502100"/>
          </a:xfrm>
          <a:prstGeom prst="rect">
            <a:avLst/>
          </a:prstGeom>
        </p:spPr>
        <p:txBody>
          <a:bodyPr anchorCtr="0" anchor="t" bIns="256025" lIns="192000" spcFirstLastPara="1" rIns="192000" wrap="square" tIns="320025">
            <a:noAutofit/>
          </a:bodyPr>
          <a:lstStyle>
            <a:lvl1pPr indent="-298450" lvl="0" marL="4572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  <p:sp>
        <p:nvSpPr>
          <p:cNvPr id="157" name="Google Shape;157;p15"/>
          <p:cNvSpPr txBox="1"/>
          <p:nvPr>
            <p:ph idx="2" type="body"/>
          </p:nvPr>
        </p:nvSpPr>
        <p:spPr>
          <a:xfrm>
            <a:off x="990375" y="1511200"/>
            <a:ext cx="2278500" cy="1502100"/>
          </a:xfrm>
          <a:prstGeom prst="rect">
            <a:avLst/>
          </a:prstGeom>
        </p:spPr>
        <p:txBody>
          <a:bodyPr anchorCtr="0" anchor="t" bIns="256025" lIns="192000" spcFirstLastPara="1" rIns="192000" wrap="square" tIns="320025">
            <a:noAutofit/>
          </a:bodyPr>
          <a:lstStyle>
            <a:lvl1pPr indent="-298450" lvl="0" marL="4572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  <p:sp>
        <p:nvSpPr>
          <p:cNvPr id="158" name="Google Shape;158;p15"/>
          <p:cNvSpPr txBox="1"/>
          <p:nvPr>
            <p:ph idx="12" type="sldNum"/>
          </p:nvPr>
        </p:nvSpPr>
        <p:spPr>
          <a:xfrm>
            <a:off x="8500535" y="4718418"/>
            <a:ext cx="214500" cy="214500"/>
          </a:xfrm>
          <a:prstGeom prst="rect">
            <a:avLst/>
          </a:prstGeom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59" name="Google Shape;159;p15"/>
          <p:cNvSpPr txBox="1"/>
          <p:nvPr>
            <p:ph type="title"/>
          </p:nvPr>
        </p:nvSpPr>
        <p:spPr>
          <a:xfrm>
            <a:off x="566925" y="228600"/>
            <a:ext cx="3000000" cy="192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b="1" sz="800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id="160" name="Google Shape;160;p1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814427" y="145587"/>
            <a:ext cx="981609" cy="347472"/>
          </a:xfrm>
          <a:prstGeom prst="rect">
            <a:avLst/>
          </a:prstGeom>
          <a:noFill/>
          <a:ln>
            <a:noFill/>
          </a:ln>
        </p:spPr>
      </p:pic>
      <p:sp>
        <p:nvSpPr>
          <p:cNvPr id="161" name="Google Shape;161;p15"/>
          <p:cNvSpPr txBox="1"/>
          <p:nvPr>
            <p:ph idx="3" type="title"/>
          </p:nvPr>
        </p:nvSpPr>
        <p:spPr>
          <a:xfrm>
            <a:off x="566925" y="732975"/>
            <a:ext cx="8148000" cy="520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 sz="2800">
                <a:latin typeface="Josefin Sans Light"/>
                <a:ea typeface="Josefin Sans Light"/>
                <a:cs typeface="Josefin Sans Light"/>
                <a:sym typeface="Josefin Sans Light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9pPr>
          </a:lstStyle>
          <a:p/>
        </p:txBody>
      </p:sp>
      <p:sp>
        <p:nvSpPr>
          <p:cNvPr id="162" name="Google Shape;162;p15"/>
          <p:cNvSpPr txBox="1"/>
          <p:nvPr>
            <p:ph idx="4" type="title"/>
          </p:nvPr>
        </p:nvSpPr>
        <p:spPr>
          <a:xfrm>
            <a:off x="7428100" y="847775"/>
            <a:ext cx="1287000" cy="439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Font typeface="Caveat"/>
              <a:buNone/>
              <a:defRPr sz="1400">
                <a:latin typeface="Caveat"/>
                <a:ea typeface="Caveat"/>
                <a:cs typeface="Caveat"/>
                <a:sym typeface="Caveat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400"/>
              <a:buFont typeface="Caveat"/>
              <a:buNone/>
              <a:defRPr sz="1400">
                <a:latin typeface="Caveat"/>
                <a:ea typeface="Caveat"/>
                <a:cs typeface="Caveat"/>
                <a:sym typeface="Caveat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400"/>
              <a:buFont typeface="Caveat"/>
              <a:buNone/>
              <a:defRPr sz="1400">
                <a:latin typeface="Caveat"/>
                <a:ea typeface="Caveat"/>
                <a:cs typeface="Caveat"/>
                <a:sym typeface="Caveat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400"/>
              <a:buFont typeface="Caveat"/>
              <a:buNone/>
              <a:defRPr sz="1400">
                <a:latin typeface="Caveat"/>
                <a:ea typeface="Caveat"/>
                <a:cs typeface="Caveat"/>
                <a:sym typeface="Caveat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400"/>
              <a:buFont typeface="Caveat"/>
              <a:buNone/>
              <a:defRPr sz="1400">
                <a:latin typeface="Caveat"/>
                <a:ea typeface="Caveat"/>
                <a:cs typeface="Caveat"/>
                <a:sym typeface="Caveat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400"/>
              <a:buFont typeface="Caveat"/>
              <a:buNone/>
              <a:defRPr sz="1400">
                <a:latin typeface="Caveat"/>
                <a:ea typeface="Caveat"/>
                <a:cs typeface="Caveat"/>
                <a:sym typeface="Caveat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400"/>
              <a:buFont typeface="Caveat"/>
              <a:buNone/>
              <a:defRPr sz="1400">
                <a:latin typeface="Caveat"/>
                <a:ea typeface="Caveat"/>
                <a:cs typeface="Caveat"/>
                <a:sym typeface="Caveat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400"/>
              <a:buFont typeface="Caveat"/>
              <a:buNone/>
              <a:defRPr sz="1400">
                <a:latin typeface="Caveat"/>
                <a:ea typeface="Caveat"/>
                <a:cs typeface="Caveat"/>
                <a:sym typeface="Caveat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400"/>
              <a:buFont typeface="Caveat"/>
              <a:buNone/>
              <a:defRPr sz="1400">
                <a:latin typeface="Caveat"/>
                <a:ea typeface="Caveat"/>
                <a:cs typeface="Caveat"/>
                <a:sym typeface="Caveat"/>
              </a:defRPr>
            </a:lvl9pPr>
          </a:lstStyle>
          <a:p/>
        </p:txBody>
      </p:sp>
      <p:sp>
        <p:nvSpPr>
          <p:cNvPr id="163" name="Google Shape;163;p15"/>
          <p:cNvSpPr txBox="1"/>
          <p:nvPr>
            <p:ph idx="5" type="body"/>
          </p:nvPr>
        </p:nvSpPr>
        <p:spPr>
          <a:xfrm>
            <a:off x="6007525" y="1511200"/>
            <a:ext cx="2278500" cy="1502100"/>
          </a:xfrm>
          <a:prstGeom prst="rect">
            <a:avLst/>
          </a:prstGeom>
        </p:spPr>
        <p:txBody>
          <a:bodyPr anchorCtr="0" anchor="t" bIns="256025" lIns="192000" spcFirstLastPara="1" rIns="192000" wrap="square" tIns="320025">
            <a:noAutofit/>
          </a:bodyPr>
          <a:lstStyle>
            <a:lvl1pPr indent="-298450" lvl="0" marL="4572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  <p:sp>
        <p:nvSpPr>
          <p:cNvPr id="164" name="Google Shape;164;p15"/>
          <p:cNvSpPr txBox="1"/>
          <p:nvPr>
            <p:ph idx="6" type="body"/>
          </p:nvPr>
        </p:nvSpPr>
        <p:spPr>
          <a:xfrm>
            <a:off x="3543575" y="3217600"/>
            <a:ext cx="2278500" cy="1502100"/>
          </a:xfrm>
          <a:prstGeom prst="rect">
            <a:avLst/>
          </a:prstGeom>
        </p:spPr>
        <p:txBody>
          <a:bodyPr anchorCtr="0" anchor="t" bIns="256025" lIns="192000" spcFirstLastPara="1" rIns="192000" wrap="square" tIns="320025">
            <a:noAutofit/>
          </a:bodyPr>
          <a:lstStyle>
            <a:lvl1pPr indent="-298450" lvl="0" marL="4572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  <p:sp>
        <p:nvSpPr>
          <p:cNvPr id="165" name="Google Shape;165;p15"/>
          <p:cNvSpPr txBox="1"/>
          <p:nvPr>
            <p:ph idx="7" type="body"/>
          </p:nvPr>
        </p:nvSpPr>
        <p:spPr>
          <a:xfrm>
            <a:off x="990375" y="3217600"/>
            <a:ext cx="2278500" cy="1502100"/>
          </a:xfrm>
          <a:prstGeom prst="rect">
            <a:avLst/>
          </a:prstGeom>
        </p:spPr>
        <p:txBody>
          <a:bodyPr anchorCtr="0" anchor="t" bIns="256025" lIns="192000" spcFirstLastPara="1" rIns="192000" wrap="square" tIns="320025">
            <a:noAutofit/>
          </a:bodyPr>
          <a:lstStyle>
            <a:lvl1pPr indent="-298450" lvl="0" marL="4572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  <p:sp>
        <p:nvSpPr>
          <p:cNvPr id="166" name="Google Shape;166;p15"/>
          <p:cNvSpPr txBox="1"/>
          <p:nvPr>
            <p:ph idx="8" type="body"/>
          </p:nvPr>
        </p:nvSpPr>
        <p:spPr>
          <a:xfrm>
            <a:off x="6007525" y="3217600"/>
            <a:ext cx="2278500" cy="1502100"/>
          </a:xfrm>
          <a:prstGeom prst="rect">
            <a:avLst/>
          </a:prstGeom>
        </p:spPr>
        <p:txBody>
          <a:bodyPr anchorCtr="0" anchor="t" bIns="256025" lIns="192000" spcFirstLastPara="1" rIns="192000" wrap="square" tIns="320025">
            <a:noAutofit/>
          </a:bodyPr>
          <a:lstStyle>
            <a:lvl1pPr indent="-298450" lvl="0" marL="4572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04a - Ideas  - 3 Text w/ Icons">
  <p:cSld name="CUSTOM_1_1"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16"/>
          <p:cNvSpPr txBox="1"/>
          <p:nvPr>
            <p:ph idx="12" type="sldNum"/>
          </p:nvPr>
        </p:nvSpPr>
        <p:spPr>
          <a:xfrm>
            <a:off x="8500535" y="4718418"/>
            <a:ext cx="214500" cy="2145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69" name="Google Shape;169;p1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814427" y="145587"/>
            <a:ext cx="981609" cy="347472"/>
          </a:xfrm>
          <a:prstGeom prst="rect">
            <a:avLst/>
          </a:prstGeom>
          <a:noFill/>
          <a:ln>
            <a:noFill/>
          </a:ln>
        </p:spPr>
      </p:pic>
      <p:sp>
        <p:nvSpPr>
          <p:cNvPr id="170" name="Google Shape;170;p16"/>
          <p:cNvSpPr txBox="1"/>
          <p:nvPr>
            <p:ph type="title"/>
          </p:nvPr>
        </p:nvSpPr>
        <p:spPr>
          <a:xfrm>
            <a:off x="781475" y="2791600"/>
            <a:ext cx="2142000" cy="855000"/>
          </a:xfrm>
          <a:prstGeom prst="rect">
            <a:avLst/>
          </a:prstGeom>
          <a:noFill/>
        </p:spPr>
        <p:txBody>
          <a:bodyPr anchorCtr="0" anchor="t" bIns="0" lIns="0" spcFirstLastPara="1" rIns="0" wrap="square" tIns="0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Lato"/>
                <a:ea typeface="Lato"/>
                <a:cs typeface="Lato"/>
                <a:sym typeface="Lato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Lato"/>
                <a:ea typeface="Lato"/>
                <a:cs typeface="Lato"/>
                <a:sym typeface="Lato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Lato"/>
                <a:ea typeface="Lato"/>
                <a:cs typeface="Lato"/>
                <a:sym typeface="Lato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Lato"/>
                <a:ea typeface="Lato"/>
                <a:cs typeface="Lato"/>
                <a:sym typeface="Lato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Lato"/>
                <a:ea typeface="Lato"/>
                <a:cs typeface="Lato"/>
                <a:sym typeface="Lato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Lato"/>
                <a:ea typeface="Lato"/>
                <a:cs typeface="Lato"/>
                <a:sym typeface="Lato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Lato"/>
                <a:ea typeface="Lato"/>
                <a:cs typeface="Lato"/>
                <a:sym typeface="Lato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Lato"/>
                <a:ea typeface="Lato"/>
                <a:cs typeface="Lato"/>
                <a:sym typeface="Lato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171" name="Google Shape;171;p16"/>
          <p:cNvSpPr txBox="1"/>
          <p:nvPr>
            <p:ph idx="2" type="title"/>
          </p:nvPr>
        </p:nvSpPr>
        <p:spPr>
          <a:xfrm>
            <a:off x="6355525" y="2791600"/>
            <a:ext cx="2142000" cy="855000"/>
          </a:xfrm>
          <a:prstGeom prst="rect">
            <a:avLst/>
          </a:prstGeom>
          <a:noFill/>
        </p:spPr>
        <p:txBody>
          <a:bodyPr anchorCtr="0" anchor="t" bIns="0" lIns="0" spcFirstLastPara="1" rIns="0" wrap="square" tIns="0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Lato"/>
                <a:ea typeface="Lato"/>
                <a:cs typeface="Lato"/>
                <a:sym typeface="Lato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Lato"/>
                <a:ea typeface="Lato"/>
                <a:cs typeface="Lato"/>
                <a:sym typeface="Lato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Lato"/>
                <a:ea typeface="Lato"/>
                <a:cs typeface="Lato"/>
                <a:sym typeface="Lato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Lato"/>
                <a:ea typeface="Lato"/>
                <a:cs typeface="Lato"/>
                <a:sym typeface="Lato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Lato"/>
                <a:ea typeface="Lato"/>
                <a:cs typeface="Lato"/>
                <a:sym typeface="Lato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Lato"/>
                <a:ea typeface="Lato"/>
                <a:cs typeface="Lato"/>
                <a:sym typeface="Lato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Lato"/>
                <a:ea typeface="Lato"/>
                <a:cs typeface="Lato"/>
                <a:sym typeface="Lato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Lato"/>
                <a:ea typeface="Lato"/>
                <a:cs typeface="Lato"/>
                <a:sym typeface="Lato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172" name="Google Shape;172;p16"/>
          <p:cNvSpPr txBox="1"/>
          <p:nvPr>
            <p:ph idx="3" type="title"/>
          </p:nvPr>
        </p:nvSpPr>
        <p:spPr>
          <a:xfrm>
            <a:off x="3566975" y="2791600"/>
            <a:ext cx="2142000" cy="855000"/>
          </a:xfrm>
          <a:prstGeom prst="rect">
            <a:avLst/>
          </a:prstGeom>
          <a:noFill/>
        </p:spPr>
        <p:txBody>
          <a:bodyPr anchorCtr="0" anchor="t" bIns="0" lIns="0" spcFirstLastPara="1" rIns="0" wrap="square" tIns="0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Lato"/>
                <a:ea typeface="Lato"/>
                <a:cs typeface="Lato"/>
                <a:sym typeface="Lato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Lato"/>
                <a:ea typeface="Lato"/>
                <a:cs typeface="Lato"/>
                <a:sym typeface="Lato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Lato"/>
                <a:ea typeface="Lato"/>
                <a:cs typeface="Lato"/>
                <a:sym typeface="Lato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Lato"/>
                <a:ea typeface="Lato"/>
                <a:cs typeface="Lato"/>
                <a:sym typeface="Lato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Lato"/>
                <a:ea typeface="Lato"/>
                <a:cs typeface="Lato"/>
                <a:sym typeface="Lato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Lato"/>
                <a:ea typeface="Lato"/>
                <a:cs typeface="Lato"/>
                <a:sym typeface="Lato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Lato"/>
                <a:ea typeface="Lato"/>
                <a:cs typeface="Lato"/>
                <a:sym typeface="Lato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Lato"/>
                <a:ea typeface="Lato"/>
                <a:cs typeface="Lato"/>
                <a:sym typeface="Lato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173" name="Google Shape;173;p16"/>
          <p:cNvSpPr txBox="1"/>
          <p:nvPr>
            <p:ph idx="4" type="title"/>
          </p:nvPr>
        </p:nvSpPr>
        <p:spPr>
          <a:xfrm>
            <a:off x="566925" y="228600"/>
            <a:ext cx="3000000" cy="192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b="1" sz="800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4" name="Google Shape;174;p16"/>
          <p:cNvSpPr txBox="1"/>
          <p:nvPr>
            <p:ph idx="5" type="title"/>
          </p:nvPr>
        </p:nvSpPr>
        <p:spPr>
          <a:xfrm>
            <a:off x="1635983" y="2145000"/>
            <a:ext cx="429900" cy="429900"/>
          </a:xfrm>
          <a:prstGeom prst="rect">
            <a:avLst/>
          </a:prstGeom>
          <a:solidFill>
            <a:srgbClr val="B7B7B7"/>
          </a:solidFill>
          <a:ln cap="flat" cmpd="sng" w="9525">
            <a:solidFill>
              <a:srgbClr val="B7B7B7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600"/>
              <a:buFont typeface="Lato"/>
              <a:buNone/>
              <a:defRPr sz="600">
                <a:solidFill>
                  <a:srgbClr val="B7B7B7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75" name="Google Shape;175;p16"/>
          <p:cNvSpPr txBox="1"/>
          <p:nvPr>
            <p:ph idx="6" type="title"/>
          </p:nvPr>
        </p:nvSpPr>
        <p:spPr>
          <a:xfrm>
            <a:off x="7175383" y="2145000"/>
            <a:ext cx="429900" cy="429900"/>
          </a:xfrm>
          <a:prstGeom prst="rect">
            <a:avLst/>
          </a:prstGeom>
          <a:solidFill>
            <a:srgbClr val="B7B7B7"/>
          </a:solidFill>
          <a:ln cap="flat" cmpd="sng" w="9525">
            <a:solidFill>
              <a:srgbClr val="B7B7B7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600"/>
              <a:buFont typeface="Lato"/>
              <a:buNone/>
              <a:defRPr sz="600">
                <a:solidFill>
                  <a:srgbClr val="B7B7B7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76" name="Google Shape;176;p16"/>
          <p:cNvSpPr txBox="1"/>
          <p:nvPr>
            <p:ph idx="7" type="title"/>
          </p:nvPr>
        </p:nvSpPr>
        <p:spPr>
          <a:xfrm>
            <a:off x="4423033" y="2145000"/>
            <a:ext cx="429900" cy="429900"/>
          </a:xfrm>
          <a:prstGeom prst="rect">
            <a:avLst/>
          </a:prstGeom>
          <a:solidFill>
            <a:srgbClr val="B7B7B7"/>
          </a:solidFill>
          <a:ln cap="flat" cmpd="sng" w="9525">
            <a:solidFill>
              <a:srgbClr val="B7B7B7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600"/>
              <a:buFont typeface="Lato"/>
              <a:buNone/>
              <a:defRPr sz="600">
                <a:solidFill>
                  <a:srgbClr val="B7B7B7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77" name="Google Shape;177;p16"/>
          <p:cNvSpPr txBox="1"/>
          <p:nvPr>
            <p:ph idx="8" type="title"/>
          </p:nvPr>
        </p:nvSpPr>
        <p:spPr>
          <a:xfrm>
            <a:off x="566925" y="732975"/>
            <a:ext cx="8148000" cy="520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 sz="2800">
                <a:latin typeface="Josefin Sans Light"/>
                <a:ea typeface="Josefin Sans Light"/>
                <a:cs typeface="Josefin Sans Light"/>
                <a:sym typeface="Josefi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9pPr>
          </a:lstStyle>
          <a:p/>
        </p:txBody>
      </p:sp>
      <p:sp>
        <p:nvSpPr>
          <p:cNvPr id="178" name="Google Shape;178;p16"/>
          <p:cNvSpPr txBox="1"/>
          <p:nvPr>
            <p:ph idx="9" type="title"/>
          </p:nvPr>
        </p:nvSpPr>
        <p:spPr>
          <a:xfrm>
            <a:off x="6999050" y="1069925"/>
            <a:ext cx="1287000" cy="429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Font typeface="Caveat"/>
              <a:buNone/>
              <a:defRPr sz="1400">
                <a:latin typeface="Caveat"/>
                <a:ea typeface="Caveat"/>
                <a:cs typeface="Caveat"/>
                <a:sym typeface="Caveat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400"/>
              <a:buFont typeface="Caveat"/>
              <a:buNone/>
              <a:defRPr sz="1400">
                <a:latin typeface="Caveat"/>
                <a:ea typeface="Caveat"/>
                <a:cs typeface="Caveat"/>
                <a:sym typeface="Caveat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400"/>
              <a:buFont typeface="Caveat"/>
              <a:buNone/>
              <a:defRPr sz="1400">
                <a:latin typeface="Caveat"/>
                <a:ea typeface="Caveat"/>
                <a:cs typeface="Caveat"/>
                <a:sym typeface="Caveat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400"/>
              <a:buFont typeface="Caveat"/>
              <a:buNone/>
              <a:defRPr sz="1400">
                <a:latin typeface="Caveat"/>
                <a:ea typeface="Caveat"/>
                <a:cs typeface="Caveat"/>
                <a:sym typeface="Caveat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400"/>
              <a:buFont typeface="Caveat"/>
              <a:buNone/>
              <a:defRPr sz="1400">
                <a:latin typeface="Caveat"/>
                <a:ea typeface="Caveat"/>
                <a:cs typeface="Caveat"/>
                <a:sym typeface="Caveat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400"/>
              <a:buFont typeface="Caveat"/>
              <a:buNone/>
              <a:defRPr sz="1400">
                <a:latin typeface="Caveat"/>
                <a:ea typeface="Caveat"/>
                <a:cs typeface="Caveat"/>
                <a:sym typeface="Caveat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400"/>
              <a:buFont typeface="Caveat"/>
              <a:buNone/>
              <a:defRPr sz="1400">
                <a:latin typeface="Caveat"/>
                <a:ea typeface="Caveat"/>
                <a:cs typeface="Caveat"/>
                <a:sym typeface="Caveat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400"/>
              <a:buFont typeface="Caveat"/>
              <a:buNone/>
              <a:defRPr sz="1400">
                <a:latin typeface="Caveat"/>
                <a:ea typeface="Caveat"/>
                <a:cs typeface="Caveat"/>
                <a:sym typeface="Caveat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400"/>
              <a:buFont typeface="Caveat"/>
              <a:buNone/>
              <a:defRPr sz="1400">
                <a:latin typeface="Caveat"/>
                <a:ea typeface="Caveat"/>
                <a:cs typeface="Caveat"/>
                <a:sym typeface="Caveat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04b - Ideas  - 6 Text w/ Icons Large">
  <p:cSld name="BLANK_1"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17"/>
          <p:cNvSpPr txBox="1"/>
          <p:nvPr>
            <p:ph type="title"/>
          </p:nvPr>
        </p:nvSpPr>
        <p:spPr>
          <a:xfrm>
            <a:off x="568313" y="1933291"/>
            <a:ext cx="859500" cy="859500"/>
          </a:xfrm>
          <a:prstGeom prst="rect">
            <a:avLst/>
          </a:prstGeom>
          <a:solidFill>
            <a:srgbClr val="B7B7B7"/>
          </a:solidFill>
          <a:ln cap="flat" cmpd="sng" w="9525">
            <a:solidFill>
              <a:srgbClr val="B7B7B7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1100"/>
              <a:buFont typeface="Lato"/>
              <a:buNone/>
              <a:defRPr sz="1100">
                <a:solidFill>
                  <a:srgbClr val="B7B7B7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1" name="Google Shape;181;p17"/>
          <p:cNvSpPr txBox="1"/>
          <p:nvPr>
            <p:ph idx="2" type="title"/>
          </p:nvPr>
        </p:nvSpPr>
        <p:spPr>
          <a:xfrm>
            <a:off x="3355963" y="1933291"/>
            <a:ext cx="859500" cy="859500"/>
          </a:xfrm>
          <a:prstGeom prst="rect">
            <a:avLst/>
          </a:prstGeom>
          <a:solidFill>
            <a:srgbClr val="B7B7B7"/>
          </a:solidFill>
          <a:ln cap="flat" cmpd="sng" w="9525">
            <a:solidFill>
              <a:srgbClr val="B7B7B7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1100"/>
              <a:buFont typeface="Lato"/>
              <a:buNone/>
              <a:defRPr sz="1100">
                <a:solidFill>
                  <a:srgbClr val="B7B7B7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2" name="Google Shape;182;p17"/>
          <p:cNvSpPr txBox="1"/>
          <p:nvPr>
            <p:ph idx="3" type="title"/>
          </p:nvPr>
        </p:nvSpPr>
        <p:spPr>
          <a:xfrm>
            <a:off x="6143613" y="1933291"/>
            <a:ext cx="859500" cy="859500"/>
          </a:xfrm>
          <a:prstGeom prst="rect">
            <a:avLst/>
          </a:prstGeom>
          <a:solidFill>
            <a:srgbClr val="B7B7B7"/>
          </a:solidFill>
          <a:ln cap="flat" cmpd="sng" w="9525">
            <a:solidFill>
              <a:srgbClr val="B7B7B7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1100"/>
              <a:buFont typeface="Lato"/>
              <a:buNone/>
              <a:defRPr sz="1100">
                <a:solidFill>
                  <a:srgbClr val="B7B7B7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3" name="Google Shape;183;p17"/>
          <p:cNvSpPr txBox="1"/>
          <p:nvPr>
            <p:ph idx="4" type="title"/>
          </p:nvPr>
        </p:nvSpPr>
        <p:spPr>
          <a:xfrm>
            <a:off x="6143613" y="3218291"/>
            <a:ext cx="859500" cy="859500"/>
          </a:xfrm>
          <a:prstGeom prst="rect">
            <a:avLst/>
          </a:prstGeom>
          <a:solidFill>
            <a:srgbClr val="B7B7B7"/>
          </a:solidFill>
          <a:ln cap="flat" cmpd="sng" w="9525">
            <a:solidFill>
              <a:srgbClr val="B7B7B7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1100"/>
              <a:buFont typeface="Lato"/>
              <a:buNone/>
              <a:defRPr sz="1100">
                <a:solidFill>
                  <a:srgbClr val="B7B7B7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4" name="Google Shape;184;p17"/>
          <p:cNvSpPr txBox="1"/>
          <p:nvPr>
            <p:ph idx="5" type="title"/>
          </p:nvPr>
        </p:nvSpPr>
        <p:spPr>
          <a:xfrm>
            <a:off x="3355963" y="3218291"/>
            <a:ext cx="859500" cy="859500"/>
          </a:xfrm>
          <a:prstGeom prst="rect">
            <a:avLst/>
          </a:prstGeom>
          <a:solidFill>
            <a:srgbClr val="B7B7B7"/>
          </a:solidFill>
          <a:ln cap="flat" cmpd="sng" w="9525">
            <a:solidFill>
              <a:srgbClr val="B7B7B7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1100"/>
              <a:buFont typeface="Lato"/>
              <a:buNone/>
              <a:defRPr sz="1100">
                <a:solidFill>
                  <a:srgbClr val="B7B7B7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5" name="Google Shape;185;p17"/>
          <p:cNvSpPr txBox="1"/>
          <p:nvPr>
            <p:ph idx="6" type="title"/>
          </p:nvPr>
        </p:nvSpPr>
        <p:spPr>
          <a:xfrm>
            <a:off x="568313" y="3218291"/>
            <a:ext cx="859500" cy="859500"/>
          </a:xfrm>
          <a:prstGeom prst="rect">
            <a:avLst/>
          </a:prstGeom>
          <a:solidFill>
            <a:srgbClr val="B7B7B7"/>
          </a:solidFill>
          <a:ln cap="flat" cmpd="sng" w="9525">
            <a:solidFill>
              <a:srgbClr val="B7B7B7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1100"/>
              <a:buFont typeface="Lato"/>
              <a:buNone/>
              <a:defRPr sz="1100">
                <a:solidFill>
                  <a:srgbClr val="B7B7B7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6" name="Google Shape;186;p17"/>
          <p:cNvSpPr txBox="1"/>
          <p:nvPr>
            <p:ph idx="7" type="title"/>
          </p:nvPr>
        </p:nvSpPr>
        <p:spPr>
          <a:xfrm>
            <a:off x="1425600" y="1933291"/>
            <a:ext cx="1716000" cy="859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128000" spcFirstLastPara="1" rIns="128000" wrap="square" tIns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Lato"/>
              <a:buNone/>
              <a:defRPr sz="1400">
                <a:latin typeface="Lato"/>
                <a:ea typeface="Lato"/>
                <a:cs typeface="Lato"/>
                <a:sym typeface="Lato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/>
        </p:txBody>
      </p:sp>
      <p:sp>
        <p:nvSpPr>
          <p:cNvPr id="187" name="Google Shape;187;p17"/>
          <p:cNvSpPr txBox="1"/>
          <p:nvPr>
            <p:ph idx="8" type="title"/>
          </p:nvPr>
        </p:nvSpPr>
        <p:spPr>
          <a:xfrm>
            <a:off x="4215384" y="1933291"/>
            <a:ext cx="1716000" cy="859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128000" spcFirstLastPara="1" rIns="128000" wrap="square" tIns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Lato"/>
              <a:buNone/>
              <a:defRPr sz="1400">
                <a:latin typeface="Lato"/>
                <a:ea typeface="Lato"/>
                <a:cs typeface="Lato"/>
                <a:sym typeface="Lato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/>
        </p:txBody>
      </p:sp>
      <p:sp>
        <p:nvSpPr>
          <p:cNvPr id="188" name="Google Shape;188;p17"/>
          <p:cNvSpPr txBox="1"/>
          <p:nvPr>
            <p:ph idx="9" type="title"/>
          </p:nvPr>
        </p:nvSpPr>
        <p:spPr>
          <a:xfrm>
            <a:off x="7004304" y="1933291"/>
            <a:ext cx="1716000" cy="859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128000" spcFirstLastPara="1" rIns="128000" wrap="square" tIns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Lato"/>
              <a:buNone/>
              <a:defRPr sz="1400">
                <a:latin typeface="Lato"/>
                <a:ea typeface="Lato"/>
                <a:cs typeface="Lato"/>
                <a:sym typeface="Lato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/>
        </p:txBody>
      </p:sp>
      <p:sp>
        <p:nvSpPr>
          <p:cNvPr id="189" name="Google Shape;189;p17"/>
          <p:cNvSpPr txBox="1"/>
          <p:nvPr>
            <p:ph idx="13" type="title"/>
          </p:nvPr>
        </p:nvSpPr>
        <p:spPr>
          <a:xfrm>
            <a:off x="1425600" y="3218291"/>
            <a:ext cx="1716000" cy="859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128000" spcFirstLastPara="1" rIns="128000" wrap="square" tIns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Lato"/>
              <a:buNone/>
              <a:defRPr sz="1400">
                <a:latin typeface="Lato"/>
                <a:ea typeface="Lato"/>
                <a:cs typeface="Lato"/>
                <a:sym typeface="Lato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/>
        </p:txBody>
      </p:sp>
      <p:sp>
        <p:nvSpPr>
          <p:cNvPr id="190" name="Google Shape;190;p17"/>
          <p:cNvSpPr txBox="1"/>
          <p:nvPr>
            <p:ph idx="14" type="title"/>
          </p:nvPr>
        </p:nvSpPr>
        <p:spPr>
          <a:xfrm>
            <a:off x="4215384" y="3218291"/>
            <a:ext cx="1716000" cy="859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128000" spcFirstLastPara="1" rIns="128000" wrap="square" tIns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Lato"/>
              <a:buNone/>
              <a:defRPr sz="1400">
                <a:latin typeface="Lato"/>
                <a:ea typeface="Lato"/>
                <a:cs typeface="Lato"/>
                <a:sym typeface="Lato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/>
        </p:txBody>
      </p:sp>
      <p:sp>
        <p:nvSpPr>
          <p:cNvPr id="191" name="Google Shape;191;p17"/>
          <p:cNvSpPr txBox="1"/>
          <p:nvPr>
            <p:ph idx="15" type="title"/>
          </p:nvPr>
        </p:nvSpPr>
        <p:spPr>
          <a:xfrm>
            <a:off x="7004304" y="3218291"/>
            <a:ext cx="1716000" cy="859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128000" spcFirstLastPara="1" rIns="128000" wrap="square" tIns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Lato"/>
              <a:buNone/>
              <a:defRPr sz="1400">
                <a:latin typeface="Lato"/>
                <a:ea typeface="Lato"/>
                <a:cs typeface="Lato"/>
                <a:sym typeface="Lato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/>
        </p:txBody>
      </p:sp>
      <p:sp>
        <p:nvSpPr>
          <p:cNvPr id="192" name="Google Shape;192;p17"/>
          <p:cNvSpPr txBox="1"/>
          <p:nvPr>
            <p:ph idx="12" type="sldNum"/>
          </p:nvPr>
        </p:nvSpPr>
        <p:spPr>
          <a:xfrm>
            <a:off x="8500535" y="4718418"/>
            <a:ext cx="214500" cy="214500"/>
          </a:xfrm>
          <a:prstGeom prst="rect">
            <a:avLst/>
          </a:prstGeom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93" name="Google Shape;193;p1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814427" y="145587"/>
            <a:ext cx="981609" cy="347472"/>
          </a:xfrm>
          <a:prstGeom prst="rect">
            <a:avLst/>
          </a:prstGeom>
          <a:noFill/>
          <a:ln>
            <a:noFill/>
          </a:ln>
        </p:spPr>
      </p:pic>
      <p:sp>
        <p:nvSpPr>
          <p:cNvPr id="194" name="Google Shape;194;p17"/>
          <p:cNvSpPr txBox="1"/>
          <p:nvPr>
            <p:ph idx="16" type="title"/>
          </p:nvPr>
        </p:nvSpPr>
        <p:spPr>
          <a:xfrm>
            <a:off x="566925" y="732975"/>
            <a:ext cx="8148000" cy="520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 sz="2800">
                <a:latin typeface="Josefin Sans Light"/>
                <a:ea typeface="Josefin Sans Light"/>
                <a:cs typeface="Josefin Sans Light"/>
                <a:sym typeface="Josefi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9pPr>
          </a:lstStyle>
          <a:p/>
        </p:txBody>
      </p:sp>
      <p:sp>
        <p:nvSpPr>
          <p:cNvPr id="195" name="Google Shape;195;p17"/>
          <p:cNvSpPr txBox="1"/>
          <p:nvPr>
            <p:ph idx="17" type="title"/>
          </p:nvPr>
        </p:nvSpPr>
        <p:spPr>
          <a:xfrm>
            <a:off x="6999050" y="1287025"/>
            <a:ext cx="1287000" cy="429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Font typeface="Caveat"/>
              <a:buNone/>
              <a:defRPr sz="1400">
                <a:latin typeface="Caveat"/>
                <a:ea typeface="Caveat"/>
                <a:cs typeface="Caveat"/>
                <a:sym typeface="Caveat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400"/>
              <a:buFont typeface="Caveat"/>
              <a:buNone/>
              <a:defRPr sz="1400">
                <a:latin typeface="Caveat"/>
                <a:ea typeface="Caveat"/>
                <a:cs typeface="Caveat"/>
                <a:sym typeface="Caveat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400"/>
              <a:buFont typeface="Caveat"/>
              <a:buNone/>
              <a:defRPr sz="1400">
                <a:latin typeface="Caveat"/>
                <a:ea typeface="Caveat"/>
                <a:cs typeface="Caveat"/>
                <a:sym typeface="Caveat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400"/>
              <a:buFont typeface="Caveat"/>
              <a:buNone/>
              <a:defRPr sz="1400">
                <a:latin typeface="Caveat"/>
                <a:ea typeface="Caveat"/>
                <a:cs typeface="Caveat"/>
                <a:sym typeface="Caveat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400"/>
              <a:buFont typeface="Caveat"/>
              <a:buNone/>
              <a:defRPr sz="1400">
                <a:latin typeface="Caveat"/>
                <a:ea typeface="Caveat"/>
                <a:cs typeface="Caveat"/>
                <a:sym typeface="Caveat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400"/>
              <a:buFont typeface="Caveat"/>
              <a:buNone/>
              <a:defRPr sz="1400">
                <a:latin typeface="Caveat"/>
                <a:ea typeface="Caveat"/>
                <a:cs typeface="Caveat"/>
                <a:sym typeface="Caveat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400"/>
              <a:buFont typeface="Caveat"/>
              <a:buNone/>
              <a:defRPr sz="1400">
                <a:latin typeface="Caveat"/>
                <a:ea typeface="Caveat"/>
                <a:cs typeface="Caveat"/>
                <a:sym typeface="Caveat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400"/>
              <a:buFont typeface="Caveat"/>
              <a:buNone/>
              <a:defRPr sz="1400">
                <a:latin typeface="Caveat"/>
                <a:ea typeface="Caveat"/>
                <a:cs typeface="Caveat"/>
                <a:sym typeface="Caveat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400"/>
              <a:buFont typeface="Caveat"/>
              <a:buNone/>
              <a:defRPr sz="1400">
                <a:latin typeface="Caveat"/>
                <a:ea typeface="Caveat"/>
                <a:cs typeface="Caveat"/>
                <a:sym typeface="Caveat"/>
              </a:defRPr>
            </a:lvl9pPr>
          </a:lstStyle>
          <a:p/>
        </p:txBody>
      </p:sp>
      <p:sp>
        <p:nvSpPr>
          <p:cNvPr id="196" name="Google Shape;196;p17"/>
          <p:cNvSpPr txBox="1"/>
          <p:nvPr>
            <p:ph idx="18" type="title"/>
          </p:nvPr>
        </p:nvSpPr>
        <p:spPr>
          <a:xfrm>
            <a:off x="566925" y="228600"/>
            <a:ext cx="3000000" cy="192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b="1" sz="800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04c - Ideas  - 6 Text w/ Icons Small">
  <p:cSld name="CUSTOM_1_2"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18"/>
          <p:cNvSpPr txBox="1"/>
          <p:nvPr>
            <p:ph idx="12" type="sldNum"/>
          </p:nvPr>
        </p:nvSpPr>
        <p:spPr>
          <a:xfrm>
            <a:off x="8500535" y="4718418"/>
            <a:ext cx="214500" cy="2145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99" name="Google Shape;199;p1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814427" y="145587"/>
            <a:ext cx="981609" cy="347472"/>
          </a:xfrm>
          <a:prstGeom prst="rect">
            <a:avLst/>
          </a:prstGeom>
          <a:noFill/>
          <a:ln>
            <a:noFill/>
          </a:ln>
        </p:spPr>
      </p:pic>
      <p:sp>
        <p:nvSpPr>
          <p:cNvPr id="200" name="Google Shape;200;p18"/>
          <p:cNvSpPr txBox="1"/>
          <p:nvPr>
            <p:ph type="title"/>
          </p:nvPr>
        </p:nvSpPr>
        <p:spPr>
          <a:xfrm>
            <a:off x="1633800" y="1501525"/>
            <a:ext cx="3000000" cy="1084500"/>
          </a:xfrm>
          <a:prstGeom prst="rect">
            <a:avLst/>
          </a:prstGeom>
          <a:noFill/>
        </p:spPr>
        <p:txBody>
          <a:bodyPr anchorCtr="0" anchor="ctr" bIns="0" lIns="0" spcFirstLastPara="1" rIns="0" wrap="square" tIns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Lato"/>
                <a:ea typeface="Lato"/>
                <a:cs typeface="Lato"/>
                <a:sym typeface="Lat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Lato"/>
                <a:ea typeface="Lato"/>
                <a:cs typeface="Lato"/>
                <a:sym typeface="Lat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Lato"/>
                <a:ea typeface="Lato"/>
                <a:cs typeface="Lato"/>
                <a:sym typeface="Lat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Lato"/>
                <a:ea typeface="Lato"/>
                <a:cs typeface="Lato"/>
                <a:sym typeface="Lat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Lato"/>
                <a:ea typeface="Lato"/>
                <a:cs typeface="Lato"/>
                <a:sym typeface="Lat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Lato"/>
                <a:ea typeface="Lato"/>
                <a:cs typeface="Lato"/>
                <a:sym typeface="Lat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Lato"/>
                <a:ea typeface="Lato"/>
                <a:cs typeface="Lato"/>
                <a:sym typeface="Lat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Lato"/>
                <a:ea typeface="Lato"/>
                <a:cs typeface="Lato"/>
                <a:sym typeface="Lat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201" name="Google Shape;201;p18"/>
          <p:cNvSpPr txBox="1"/>
          <p:nvPr>
            <p:ph idx="2" type="title"/>
          </p:nvPr>
        </p:nvSpPr>
        <p:spPr>
          <a:xfrm>
            <a:off x="1633800" y="2578525"/>
            <a:ext cx="3000000" cy="1084500"/>
          </a:xfrm>
          <a:prstGeom prst="rect">
            <a:avLst/>
          </a:prstGeom>
          <a:noFill/>
        </p:spPr>
        <p:txBody>
          <a:bodyPr anchorCtr="0" anchor="ctr" bIns="0" lIns="0" spcFirstLastPara="1" rIns="0" wrap="square" tIns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Lato"/>
                <a:ea typeface="Lato"/>
                <a:cs typeface="Lato"/>
                <a:sym typeface="Lat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Lato"/>
                <a:ea typeface="Lato"/>
                <a:cs typeface="Lato"/>
                <a:sym typeface="Lat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Lato"/>
                <a:ea typeface="Lato"/>
                <a:cs typeface="Lato"/>
                <a:sym typeface="Lat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Lato"/>
                <a:ea typeface="Lato"/>
                <a:cs typeface="Lato"/>
                <a:sym typeface="Lat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Lato"/>
                <a:ea typeface="Lato"/>
                <a:cs typeface="Lato"/>
                <a:sym typeface="Lat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Lato"/>
                <a:ea typeface="Lato"/>
                <a:cs typeface="Lato"/>
                <a:sym typeface="Lat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Lato"/>
                <a:ea typeface="Lato"/>
                <a:cs typeface="Lato"/>
                <a:sym typeface="Lat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Lato"/>
                <a:ea typeface="Lato"/>
                <a:cs typeface="Lato"/>
                <a:sym typeface="Lat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202" name="Google Shape;202;p18"/>
          <p:cNvSpPr txBox="1"/>
          <p:nvPr>
            <p:ph idx="3" type="title"/>
          </p:nvPr>
        </p:nvSpPr>
        <p:spPr>
          <a:xfrm>
            <a:off x="1633800" y="3646650"/>
            <a:ext cx="3000000" cy="1084500"/>
          </a:xfrm>
          <a:prstGeom prst="rect">
            <a:avLst/>
          </a:prstGeom>
          <a:noFill/>
        </p:spPr>
        <p:txBody>
          <a:bodyPr anchorCtr="0" anchor="ctr" bIns="0" lIns="0" spcFirstLastPara="1" rIns="0" wrap="square" tIns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Lato"/>
                <a:ea typeface="Lato"/>
                <a:cs typeface="Lato"/>
                <a:sym typeface="Lat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Lato"/>
                <a:ea typeface="Lato"/>
                <a:cs typeface="Lato"/>
                <a:sym typeface="Lat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Lato"/>
                <a:ea typeface="Lato"/>
                <a:cs typeface="Lato"/>
                <a:sym typeface="Lat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Lato"/>
                <a:ea typeface="Lato"/>
                <a:cs typeface="Lato"/>
                <a:sym typeface="Lat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Lato"/>
                <a:ea typeface="Lato"/>
                <a:cs typeface="Lato"/>
                <a:sym typeface="Lat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Lato"/>
                <a:ea typeface="Lato"/>
                <a:cs typeface="Lato"/>
                <a:sym typeface="Lat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Lato"/>
                <a:ea typeface="Lato"/>
                <a:cs typeface="Lato"/>
                <a:sym typeface="Lat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Lato"/>
                <a:ea typeface="Lato"/>
                <a:cs typeface="Lato"/>
                <a:sym typeface="Lat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203" name="Google Shape;203;p18"/>
          <p:cNvSpPr txBox="1"/>
          <p:nvPr>
            <p:ph idx="4" type="title"/>
          </p:nvPr>
        </p:nvSpPr>
        <p:spPr>
          <a:xfrm>
            <a:off x="5713525" y="1501525"/>
            <a:ext cx="3000000" cy="1084500"/>
          </a:xfrm>
          <a:prstGeom prst="rect">
            <a:avLst/>
          </a:prstGeom>
          <a:noFill/>
        </p:spPr>
        <p:txBody>
          <a:bodyPr anchorCtr="0" anchor="ctr" bIns="0" lIns="0" spcFirstLastPara="1" rIns="0" wrap="square" tIns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Lato"/>
                <a:ea typeface="Lato"/>
                <a:cs typeface="Lato"/>
                <a:sym typeface="Lat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Lato"/>
                <a:ea typeface="Lato"/>
                <a:cs typeface="Lato"/>
                <a:sym typeface="Lat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Lato"/>
                <a:ea typeface="Lato"/>
                <a:cs typeface="Lato"/>
                <a:sym typeface="Lat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Lato"/>
                <a:ea typeface="Lato"/>
                <a:cs typeface="Lato"/>
                <a:sym typeface="Lat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Lato"/>
                <a:ea typeface="Lato"/>
                <a:cs typeface="Lato"/>
                <a:sym typeface="Lat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Lato"/>
                <a:ea typeface="Lato"/>
                <a:cs typeface="Lato"/>
                <a:sym typeface="Lat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Lato"/>
                <a:ea typeface="Lato"/>
                <a:cs typeface="Lato"/>
                <a:sym typeface="Lat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Lato"/>
                <a:ea typeface="Lato"/>
                <a:cs typeface="Lato"/>
                <a:sym typeface="Lat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204" name="Google Shape;204;p18"/>
          <p:cNvSpPr txBox="1"/>
          <p:nvPr>
            <p:ph idx="5" type="title"/>
          </p:nvPr>
        </p:nvSpPr>
        <p:spPr>
          <a:xfrm>
            <a:off x="5713525" y="2578525"/>
            <a:ext cx="3000000" cy="1084500"/>
          </a:xfrm>
          <a:prstGeom prst="rect">
            <a:avLst/>
          </a:prstGeom>
          <a:noFill/>
        </p:spPr>
        <p:txBody>
          <a:bodyPr anchorCtr="0" anchor="ctr" bIns="0" lIns="0" spcFirstLastPara="1" rIns="0" wrap="square" tIns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Lato"/>
                <a:ea typeface="Lato"/>
                <a:cs typeface="Lato"/>
                <a:sym typeface="Lat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Lato"/>
                <a:ea typeface="Lato"/>
                <a:cs typeface="Lato"/>
                <a:sym typeface="Lat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Lato"/>
                <a:ea typeface="Lato"/>
                <a:cs typeface="Lato"/>
                <a:sym typeface="Lat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Lato"/>
                <a:ea typeface="Lato"/>
                <a:cs typeface="Lato"/>
                <a:sym typeface="Lat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Lato"/>
                <a:ea typeface="Lato"/>
                <a:cs typeface="Lato"/>
                <a:sym typeface="Lat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Lato"/>
                <a:ea typeface="Lato"/>
                <a:cs typeface="Lato"/>
                <a:sym typeface="Lat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Lato"/>
                <a:ea typeface="Lato"/>
                <a:cs typeface="Lato"/>
                <a:sym typeface="Lat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Lato"/>
                <a:ea typeface="Lato"/>
                <a:cs typeface="Lato"/>
                <a:sym typeface="Lat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205" name="Google Shape;205;p18"/>
          <p:cNvSpPr txBox="1"/>
          <p:nvPr>
            <p:ph idx="6" type="title"/>
          </p:nvPr>
        </p:nvSpPr>
        <p:spPr>
          <a:xfrm>
            <a:off x="5713525" y="3646650"/>
            <a:ext cx="3000000" cy="1084500"/>
          </a:xfrm>
          <a:prstGeom prst="rect">
            <a:avLst/>
          </a:prstGeom>
          <a:noFill/>
        </p:spPr>
        <p:txBody>
          <a:bodyPr anchorCtr="0" anchor="ctr" bIns="0" lIns="0" spcFirstLastPara="1" rIns="0" wrap="square" tIns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Lato"/>
                <a:ea typeface="Lato"/>
                <a:cs typeface="Lato"/>
                <a:sym typeface="Lat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Lato"/>
                <a:ea typeface="Lato"/>
                <a:cs typeface="Lato"/>
                <a:sym typeface="Lat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Lato"/>
                <a:ea typeface="Lato"/>
                <a:cs typeface="Lato"/>
                <a:sym typeface="Lat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Lato"/>
                <a:ea typeface="Lato"/>
                <a:cs typeface="Lato"/>
                <a:sym typeface="Lat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Lato"/>
                <a:ea typeface="Lato"/>
                <a:cs typeface="Lato"/>
                <a:sym typeface="Lat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Lato"/>
                <a:ea typeface="Lato"/>
                <a:cs typeface="Lato"/>
                <a:sym typeface="Lat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Lato"/>
                <a:ea typeface="Lato"/>
                <a:cs typeface="Lato"/>
                <a:sym typeface="Lat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Lato"/>
                <a:ea typeface="Lato"/>
                <a:cs typeface="Lato"/>
                <a:sym typeface="Lat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206" name="Google Shape;206;p18"/>
          <p:cNvSpPr txBox="1"/>
          <p:nvPr>
            <p:ph idx="7" type="title"/>
          </p:nvPr>
        </p:nvSpPr>
        <p:spPr>
          <a:xfrm>
            <a:off x="566925" y="228600"/>
            <a:ext cx="3000000" cy="192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b="1" sz="800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7" name="Google Shape;207;p18"/>
          <p:cNvSpPr txBox="1"/>
          <p:nvPr>
            <p:ph idx="8" type="title"/>
          </p:nvPr>
        </p:nvSpPr>
        <p:spPr>
          <a:xfrm>
            <a:off x="991233" y="1835925"/>
            <a:ext cx="429900" cy="429900"/>
          </a:xfrm>
          <a:prstGeom prst="rect">
            <a:avLst/>
          </a:prstGeom>
          <a:solidFill>
            <a:srgbClr val="B7B7B7"/>
          </a:solidFill>
          <a:ln cap="flat" cmpd="sng" w="9525">
            <a:solidFill>
              <a:srgbClr val="B7B7B7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600"/>
              <a:buFont typeface="Lato"/>
              <a:buNone/>
              <a:defRPr sz="600">
                <a:solidFill>
                  <a:srgbClr val="B7B7B7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08" name="Google Shape;208;p18"/>
          <p:cNvSpPr txBox="1"/>
          <p:nvPr>
            <p:ph idx="9" type="title"/>
          </p:nvPr>
        </p:nvSpPr>
        <p:spPr>
          <a:xfrm>
            <a:off x="991233" y="2908750"/>
            <a:ext cx="429900" cy="429900"/>
          </a:xfrm>
          <a:prstGeom prst="rect">
            <a:avLst/>
          </a:prstGeom>
          <a:solidFill>
            <a:srgbClr val="B7B7B7"/>
          </a:solidFill>
          <a:ln cap="flat" cmpd="sng" w="9525">
            <a:solidFill>
              <a:srgbClr val="B7B7B7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600"/>
              <a:buFont typeface="Lato"/>
              <a:buNone/>
              <a:defRPr sz="600">
                <a:solidFill>
                  <a:srgbClr val="B7B7B7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09" name="Google Shape;209;p18"/>
          <p:cNvSpPr txBox="1"/>
          <p:nvPr>
            <p:ph idx="13" type="title"/>
          </p:nvPr>
        </p:nvSpPr>
        <p:spPr>
          <a:xfrm>
            <a:off x="991233" y="3981575"/>
            <a:ext cx="429900" cy="429900"/>
          </a:xfrm>
          <a:prstGeom prst="rect">
            <a:avLst/>
          </a:prstGeom>
          <a:solidFill>
            <a:srgbClr val="B7B7B7"/>
          </a:solidFill>
          <a:ln cap="flat" cmpd="sng" w="9525">
            <a:solidFill>
              <a:srgbClr val="B7B7B7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600"/>
              <a:buFont typeface="Lato"/>
              <a:buNone/>
              <a:defRPr sz="600">
                <a:solidFill>
                  <a:srgbClr val="B7B7B7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10" name="Google Shape;210;p18"/>
          <p:cNvSpPr txBox="1"/>
          <p:nvPr>
            <p:ph idx="14" type="title"/>
          </p:nvPr>
        </p:nvSpPr>
        <p:spPr>
          <a:xfrm>
            <a:off x="5068008" y="1835925"/>
            <a:ext cx="429900" cy="429900"/>
          </a:xfrm>
          <a:prstGeom prst="rect">
            <a:avLst/>
          </a:prstGeom>
          <a:solidFill>
            <a:srgbClr val="B7B7B7"/>
          </a:solidFill>
          <a:ln cap="flat" cmpd="sng" w="9525">
            <a:solidFill>
              <a:srgbClr val="B7B7B7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600"/>
              <a:buFont typeface="Lato"/>
              <a:buNone/>
              <a:defRPr sz="600">
                <a:solidFill>
                  <a:srgbClr val="B7B7B7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11" name="Google Shape;211;p18"/>
          <p:cNvSpPr txBox="1"/>
          <p:nvPr>
            <p:ph idx="15" type="title"/>
          </p:nvPr>
        </p:nvSpPr>
        <p:spPr>
          <a:xfrm>
            <a:off x="5068008" y="2908750"/>
            <a:ext cx="429900" cy="429900"/>
          </a:xfrm>
          <a:prstGeom prst="rect">
            <a:avLst/>
          </a:prstGeom>
          <a:solidFill>
            <a:srgbClr val="B7B7B7"/>
          </a:solidFill>
          <a:ln cap="flat" cmpd="sng" w="9525">
            <a:solidFill>
              <a:srgbClr val="B7B7B7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600"/>
              <a:buFont typeface="Lato"/>
              <a:buNone/>
              <a:defRPr sz="600">
                <a:solidFill>
                  <a:srgbClr val="B7B7B7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12" name="Google Shape;212;p18"/>
          <p:cNvSpPr txBox="1"/>
          <p:nvPr>
            <p:ph idx="16" type="title"/>
          </p:nvPr>
        </p:nvSpPr>
        <p:spPr>
          <a:xfrm>
            <a:off x="5068008" y="3981575"/>
            <a:ext cx="429900" cy="429900"/>
          </a:xfrm>
          <a:prstGeom prst="rect">
            <a:avLst/>
          </a:prstGeom>
          <a:solidFill>
            <a:srgbClr val="B7B7B7"/>
          </a:solidFill>
          <a:ln cap="flat" cmpd="sng" w="9525">
            <a:solidFill>
              <a:srgbClr val="B7B7B7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600"/>
              <a:buFont typeface="Lato"/>
              <a:buNone/>
              <a:defRPr sz="600">
                <a:solidFill>
                  <a:srgbClr val="B7B7B7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13" name="Google Shape;213;p18"/>
          <p:cNvSpPr txBox="1"/>
          <p:nvPr>
            <p:ph idx="17" type="title"/>
          </p:nvPr>
        </p:nvSpPr>
        <p:spPr>
          <a:xfrm>
            <a:off x="566925" y="732975"/>
            <a:ext cx="8148000" cy="520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 sz="2800">
                <a:latin typeface="Josefin Sans Light"/>
                <a:ea typeface="Josefin Sans Light"/>
                <a:cs typeface="Josefin Sans Light"/>
                <a:sym typeface="Josefi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9pPr>
          </a:lstStyle>
          <a:p/>
        </p:txBody>
      </p:sp>
      <p:sp>
        <p:nvSpPr>
          <p:cNvPr id="214" name="Google Shape;214;p18"/>
          <p:cNvSpPr txBox="1"/>
          <p:nvPr>
            <p:ph idx="18" type="title"/>
          </p:nvPr>
        </p:nvSpPr>
        <p:spPr>
          <a:xfrm>
            <a:off x="6999050" y="1287025"/>
            <a:ext cx="1287000" cy="429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Font typeface="Caveat"/>
              <a:buNone/>
              <a:defRPr sz="1400">
                <a:latin typeface="Caveat"/>
                <a:ea typeface="Caveat"/>
                <a:cs typeface="Caveat"/>
                <a:sym typeface="Caveat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400"/>
              <a:buFont typeface="Caveat"/>
              <a:buNone/>
              <a:defRPr sz="1400">
                <a:latin typeface="Caveat"/>
                <a:ea typeface="Caveat"/>
                <a:cs typeface="Caveat"/>
                <a:sym typeface="Caveat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400"/>
              <a:buFont typeface="Caveat"/>
              <a:buNone/>
              <a:defRPr sz="1400">
                <a:latin typeface="Caveat"/>
                <a:ea typeface="Caveat"/>
                <a:cs typeface="Caveat"/>
                <a:sym typeface="Caveat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400"/>
              <a:buFont typeface="Caveat"/>
              <a:buNone/>
              <a:defRPr sz="1400">
                <a:latin typeface="Caveat"/>
                <a:ea typeface="Caveat"/>
                <a:cs typeface="Caveat"/>
                <a:sym typeface="Caveat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400"/>
              <a:buFont typeface="Caveat"/>
              <a:buNone/>
              <a:defRPr sz="1400">
                <a:latin typeface="Caveat"/>
                <a:ea typeface="Caveat"/>
                <a:cs typeface="Caveat"/>
                <a:sym typeface="Caveat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400"/>
              <a:buFont typeface="Caveat"/>
              <a:buNone/>
              <a:defRPr sz="1400">
                <a:latin typeface="Caveat"/>
                <a:ea typeface="Caveat"/>
                <a:cs typeface="Caveat"/>
                <a:sym typeface="Caveat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400"/>
              <a:buFont typeface="Caveat"/>
              <a:buNone/>
              <a:defRPr sz="1400">
                <a:latin typeface="Caveat"/>
                <a:ea typeface="Caveat"/>
                <a:cs typeface="Caveat"/>
                <a:sym typeface="Caveat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400"/>
              <a:buFont typeface="Caveat"/>
              <a:buNone/>
              <a:defRPr sz="1400">
                <a:latin typeface="Caveat"/>
                <a:ea typeface="Caveat"/>
                <a:cs typeface="Caveat"/>
                <a:sym typeface="Caveat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400"/>
              <a:buFont typeface="Caveat"/>
              <a:buNone/>
              <a:defRPr sz="1400">
                <a:latin typeface="Caveat"/>
                <a:ea typeface="Caveat"/>
                <a:cs typeface="Caveat"/>
                <a:sym typeface="Caveat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05a - Team - 6 Members">
  <p:cSld name="BLANK_1_1_1_1_1_1"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19"/>
          <p:cNvSpPr txBox="1"/>
          <p:nvPr>
            <p:ph idx="12" type="sldNum"/>
          </p:nvPr>
        </p:nvSpPr>
        <p:spPr>
          <a:xfrm>
            <a:off x="8500535" y="4718418"/>
            <a:ext cx="214500" cy="214500"/>
          </a:xfrm>
          <a:prstGeom prst="rect">
            <a:avLst/>
          </a:prstGeom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17" name="Google Shape;217;p19"/>
          <p:cNvSpPr txBox="1"/>
          <p:nvPr>
            <p:ph type="title"/>
          </p:nvPr>
        </p:nvSpPr>
        <p:spPr>
          <a:xfrm>
            <a:off x="566925" y="228600"/>
            <a:ext cx="3000000" cy="192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b="1" sz="800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id="218" name="Google Shape;218;p19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814427" y="145587"/>
            <a:ext cx="981609" cy="347472"/>
          </a:xfrm>
          <a:prstGeom prst="rect">
            <a:avLst/>
          </a:prstGeom>
          <a:noFill/>
          <a:ln>
            <a:noFill/>
          </a:ln>
        </p:spPr>
      </p:pic>
      <p:sp>
        <p:nvSpPr>
          <p:cNvPr id="219" name="Google Shape;219;p19"/>
          <p:cNvSpPr txBox="1"/>
          <p:nvPr>
            <p:ph idx="2" type="title"/>
          </p:nvPr>
        </p:nvSpPr>
        <p:spPr>
          <a:xfrm>
            <a:off x="566925" y="732975"/>
            <a:ext cx="8148000" cy="520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 sz="2800">
                <a:latin typeface="Josefin Sans Light"/>
                <a:ea typeface="Josefin Sans Light"/>
                <a:cs typeface="Josefin Sans Light"/>
                <a:sym typeface="Josefi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9pPr>
          </a:lstStyle>
          <a:p/>
        </p:txBody>
      </p:sp>
      <p:sp>
        <p:nvSpPr>
          <p:cNvPr id="220" name="Google Shape;220;p19"/>
          <p:cNvSpPr txBox="1"/>
          <p:nvPr>
            <p:ph idx="3" type="title"/>
          </p:nvPr>
        </p:nvSpPr>
        <p:spPr>
          <a:xfrm>
            <a:off x="2709172" y="1501894"/>
            <a:ext cx="1716000" cy="859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128000" spcFirstLastPara="1" rIns="12800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100"/>
              <a:buFont typeface="Lato"/>
              <a:buNone/>
              <a:defRPr sz="1100">
                <a:latin typeface="Lato"/>
                <a:ea typeface="Lato"/>
                <a:cs typeface="Lato"/>
                <a:sym typeface="Lat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1" name="Google Shape;221;p19"/>
          <p:cNvSpPr/>
          <p:nvPr>
            <p:ph idx="4" type="pic"/>
          </p:nvPr>
        </p:nvSpPr>
        <p:spPr>
          <a:xfrm>
            <a:off x="1850738" y="1501894"/>
            <a:ext cx="859500" cy="859500"/>
          </a:xfrm>
          <a:prstGeom prst="rect">
            <a:avLst/>
          </a:prstGeom>
          <a:noFill/>
          <a:ln>
            <a:noFill/>
          </a:ln>
        </p:spPr>
      </p:sp>
      <p:sp>
        <p:nvSpPr>
          <p:cNvPr id="222" name="Google Shape;222;p19"/>
          <p:cNvSpPr txBox="1"/>
          <p:nvPr>
            <p:ph idx="5" type="title"/>
          </p:nvPr>
        </p:nvSpPr>
        <p:spPr>
          <a:xfrm>
            <a:off x="2709172" y="2573319"/>
            <a:ext cx="1716000" cy="859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128000" spcFirstLastPara="1" rIns="12800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100"/>
              <a:buFont typeface="Lato"/>
              <a:buNone/>
              <a:defRPr sz="1100">
                <a:latin typeface="Lato"/>
                <a:ea typeface="Lato"/>
                <a:cs typeface="Lato"/>
                <a:sym typeface="Lat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3" name="Google Shape;223;p19"/>
          <p:cNvSpPr/>
          <p:nvPr>
            <p:ph idx="6" type="pic"/>
          </p:nvPr>
        </p:nvSpPr>
        <p:spPr>
          <a:xfrm>
            <a:off x="1850738" y="2573319"/>
            <a:ext cx="859500" cy="859500"/>
          </a:xfrm>
          <a:prstGeom prst="rect">
            <a:avLst/>
          </a:prstGeom>
          <a:noFill/>
          <a:ln>
            <a:noFill/>
          </a:ln>
        </p:spPr>
      </p:sp>
      <p:sp>
        <p:nvSpPr>
          <p:cNvPr id="224" name="Google Shape;224;p19"/>
          <p:cNvSpPr txBox="1"/>
          <p:nvPr>
            <p:ph idx="7" type="title"/>
          </p:nvPr>
        </p:nvSpPr>
        <p:spPr>
          <a:xfrm>
            <a:off x="2709172" y="3644744"/>
            <a:ext cx="1716000" cy="859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128000" spcFirstLastPara="1" rIns="12800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100"/>
              <a:buFont typeface="Lato"/>
              <a:buNone/>
              <a:defRPr sz="1100">
                <a:latin typeface="Lato"/>
                <a:ea typeface="Lato"/>
                <a:cs typeface="Lato"/>
                <a:sym typeface="Lat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5" name="Google Shape;225;p19"/>
          <p:cNvSpPr/>
          <p:nvPr>
            <p:ph idx="8" type="pic"/>
          </p:nvPr>
        </p:nvSpPr>
        <p:spPr>
          <a:xfrm>
            <a:off x="1850738" y="3644744"/>
            <a:ext cx="859500" cy="859500"/>
          </a:xfrm>
          <a:prstGeom prst="rect">
            <a:avLst/>
          </a:prstGeom>
          <a:noFill/>
          <a:ln>
            <a:noFill/>
          </a:ln>
        </p:spPr>
      </p:sp>
      <p:sp>
        <p:nvSpPr>
          <p:cNvPr id="226" name="Google Shape;226;p19"/>
          <p:cNvSpPr txBox="1"/>
          <p:nvPr>
            <p:ph idx="9" type="title"/>
          </p:nvPr>
        </p:nvSpPr>
        <p:spPr>
          <a:xfrm>
            <a:off x="5712947" y="1501894"/>
            <a:ext cx="1716000" cy="859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128000" spcFirstLastPara="1" rIns="12800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100"/>
              <a:buFont typeface="Lato"/>
              <a:buNone/>
              <a:defRPr sz="1100">
                <a:latin typeface="Lato"/>
                <a:ea typeface="Lato"/>
                <a:cs typeface="Lato"/>
                <a:sym typeface="Lat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7" name="Google Shape;227;p19"/>
          <p:cNvSpPr/>
          <p:nvPr>
            <p:ph idx="13" type="pic"/>
          </p:nvPr>
        </p:nvSpPr>
        <p:spPr>
          <a:xfrm>
            <a:off x="4854513" y="1501894"/>
            <a:ext cx="859500" cy="859500"/>
          </a:xfrm>
          <a:prstGeom prst="rect">
            <a:avLst/>
          </a:prstGeom>
          <a:noFill/>
          <a:ln>
            <a:noFill/>
          </a:ln>
        </p:spPr>
      </p:sp>
      <p:sp>
        <p:nvSpPr>
          <p:cNvPr id="228" name="Google Shape;228;p19"/>
          <p:cNvSpPr txBox="1"/>
          <p:nvPr>
            <p:ph idx="14" type="title"/>
          </p:nvPr>
        </p:nvSpPr>
        <p:spPr>
          <a:xfrm>
            <a:off x="5712947" y="2573319"/>
            <a:ext cx="1716000" cy="859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128000" spcFirstLastPara="1" rIns="12800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100"/>
              <a:buFont typeface="Lato"/>
              <a:buNone/>
              <a:defRPr sz="1100">
                <a:latin typeface="Lato"/>
                <a:ea typeface="Lato"/>
                <a:cs typeface="Lato"/>
                <a:sym typeface="Lat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9" name="Google Shape;229;p19"/>
          <p:cNvSpPr/>
          <p:nvPr>
            <p:ph idx="15" type="pic"/>
          </p:nvPr>
        </p:nvSpPr>
        <p:spPr>
          <a:xfrm>
            <a:off x="4854513" y="2573319"/>
            <a:ext cx="859500" cy="859500"/>
          </a:xfrm>
          <a:prstGeom prst="rect">
            <a:avLst/>
          </a:prstGeom>
          <a:noFill/>
          <a:ln>
            <a:noFill/>
          </a:ln>
        </p:spPr>
      </p:sp>
      <p:sp>
        <p:nvSpPr>
          <p:cNvPr id="230" name="Google Shape;230;p19"/>
          <p:cNvSpPr txBox="1"/>
          <p:nvPr>
            <p:ph idx="16" type="title"/>
          </p:nvPr>
        </p:nvSpPr>
        <p:spPr>
          <a:xfrm>
            <a:off x="5712947" y="3644744"/>
            <a:ext cx="1716000" cy="859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128000" spcFirstLastPara="1" rIns="12800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100"/>
              <a:buFont typeface="Lato"/>
              <a:buNone/>
              <a:defRPr sz="1100">
                <a:latin typeface="Lato"/>
                <a:ea typeface="Lato"/>
                <a:cs typeface="Lato"/>
                <a:sym typeface="Lat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31" name="Google Shape;231;p19"/>
          <p:cNvSpPr/>
          <p:nvPr>
            <p:ph idx="17" type="pic"/>
          </p:nvPr>
        </p:nvSpPr>
        <p:spPr>
          <a:xfrm>
            <a:off x="4854513" y="3644744"/>
            <a:ext cx="859500" cy="859500"/>
          </a:xfrm>
          <a:prstGeom prst="rect">
            <a:avLst/>
          </a:prstGeom>
          <a:noFill/>
          <a:ln>
            <a:noFill/>
          </a:ln>
        </p:spPr>
      </p:sp>
      <p:sp>
        <p:nvSpPr>
          <p:cNvPr id="232" name="Google Shape;232;p19"/>
          <p:cNvSpPr txBox="1"/>
          <p:nvPr>
            <p:ph idx="18" type="title"/>
          </p:nvPr>
        </p:nvSpPr>
        <p:spPr>
          <a:xfrm>
            <a:off x="349350" y="2359525"/>
            <a:ext cx="1287000" cy="429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Font typeface="Caveat"/>
              <a:buNone/>
              <a:defRPr sz="1400">
                <a:latin typeface="Caveat"/>
                <a:ea typeface="Caveat"/>
                <a:cs typeface="Caveat"/>
                <a:sym typeface="Caveat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400"/>
              <a:buFont typeface="Caveat"/>
              <a:buNone/>
              <a:defRPr sz="1400">
                <a:latin typeface="Caveat"/>
                <a:ea typeface="Caveat"/>
                <a:cs typeface="Caveat"/>
                <a:sym typeface="Caveat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400"/>
              <a:buFont typeface="Caveat"/>
              <a:buNone/>
              <a:defRPr sz="1400">
                <a:latin typeface="Caveat"/>
                <a:ea typeface="Caveat"/>
                <a:cs typeface="Caveat"/>
                <a:sym typeface="Caveat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400"/>
              <a:buFont typeface="Caveat"/>
              <a:buNone/>
              <a:defRPr sz="1400">
                <a:latin typeface="Caveat"/>
                <a:ea typeface="Caveat"/>
                <a:cs typeface="Caveat"/>
                <a:sym typeface="Caveat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400"/>
              <a:buFont typeface="Caveat"/>
              <a:buNone/>
              <a:defRPr sz="1400">
                <a:latin typeface="Caveat"/>
                <a:ea typeface="Caveat"/>
                <a:cs typeface="Caveat"/>
                <a:sym typeface="Caveat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400"/>
              <a:buFont typeface="Caveat"/>
              <a:buNone/>
              <a:defRPr sz="1400">
                <a:latin typeface="Caveat"/>
                <a:ea typeface="Caveat"/>
                <a:cs typeface="Caveat"/>
                <a:sym typeface="Caveat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400"/>
              <a:buFont typeface="Caveat"/>
              <a:buNone/>
              <a:defRPr sz="1400">
                <a:latin typeface="Caveat"/>
                <a:ea typeface="Caveat"/>
                <a:cs typeface="Caveat"/>
                <a:sym typeface="Caveat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400"/>
              <a:buFont typeface="Caveat"/>
              <a:buNone/>
              <a:defRPr sz="1400">
                <a:latin typeface="Caveat"/>
                <a:ea typeface="Caveat"/>
                <a:cs typeface="Caveat"/>
                <a:sym typeface="Caveat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400"/>
              <a:buFont typeface="Caveat"/>
              <a:buNone/>
              <a:defRPr sz="1400">
                <a:latin typeface="Caveat"/>
                <a:ea typeface="Caveat"/>
                <a:cs typeface="Caveat"/>
                <a:sym typeface="Caveat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05b - Team - 9 Members">
  <p:cSld name="BLANK_1_1_1_1_1_1_1"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20"/>
          <p:cNvSpPr txBox="1"/>
          <p:nvPr>
            <p:ph idx="12" type="sldNum"/>
          </p:nvPr>
        </p:nvSpPr>
        <p:spPr>
          <a:xfrm>
            <a:off x="8500535" y="4718418"/>
            <a:ext cx="214500" cy="214500"/>
          </a:xfrm>
          <a:prstGeom prst="rect">
            <a:avLst/>
          </a:prstGeom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35" name="Google Shape;235;p20"/>
          <p:cNvSpPr txBox="1"/>
          <p:nvPr>
            <p:ph type="title"/>
          </p:nvPr>
        </p:nvSpPr>
        <p:spPr>
          <a:xfrm>
            <a:off x="566925" y="228600"/>
            <a:ext cx="3000000" cy="192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b="1" sz="800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id="236" name="Google Shape;236;p2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814427" y="145587"/>
            <a:ext cx="981609" cy="347472"/>
          </a:xfrm>
          <a:prstGeom prst="rect">
            <a:avLst/>
          </a:prstGeom>
          <a:noFill/>
          <a:ln>
            <a:noFill/>
          </a:ln>
        </p:spPr>
      </p:pic>
      <p:sp>
        <p:nvSpPr>
          <p:cNvPr id="237" name="Google Shape;237;p20"/>
          <p:cNvSpPr txBox="1"/>
          <p:nvPr>
            <p:ph idx="2" type="title"/>
          </p:nvPr>
        </p:nvSpPr>
        <p:spPr>
          <a:xfrm>
            <a:off x="566925" y="732975"/>
            <a:ext cx="8148000" cy="520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 sz="2800">
                <a:latin typeface="Josefin Sans Light"/>
                <a:ea typeface="Josefin Sans Light"/>
                <a:cs typeface="Josefin Sans Light"/>
                <a:sym typeface="Josefi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9pPr>
          </a:lstStyle>
          <a:p/>
        </p:txBody>
      </p:sp>
      <p:sp>
        <p:nvSpPr>
          <p:cNvPr id="238" name="Google Shape;238;p20"/>
          <p:cNvSpPr txBox="1"/>
          <p:nvPr>
            <p:ph idx="3" type="title"/>
          </p:nvPr>
        </p:nvSpPr>
        <p:spPr>
          <a:xfrm>
            <a:off x="1856232" y="1501894"/>
            <a:ext cx="1508700" cy="859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128000" spcFirstLastPara="1" rIns="12800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100"/>
              <a:buFont typeface="Lato"/>
              <a:buNone/>
              <a:defRPr sz="1100">
                <a:latin typeface="Lato"/>
                <a:ea typeface="Lato"/>
                <a:cs typeface="Lato"/>
                <a:sym typeface="Lat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39" name="Google Shape;239;p20"/>
          <p:cNvSpPr/>
          <p:nvPr>
            <p:ph idx="4" type="pic"/>
          </p:nvPr>
        </p:nvSpPr>
        <p:spPr>
          <a:xfrm>
            <a:off x="992838" y="1501894"/>
            <a:ext cx="859500" cy="859500"/>
          </a:xfrm>
          <a:prstGeom prst="rect">
            <a:avLst/>
          </a:prstGeom>
          <a:noFill/>
          <a:ln>
            <a:noFill/>
          </a:ln>
        </p:spPr>
      </p:sp>
      <p:sp>
        <p:nvSpPr>
          <p:cNvPr id="240" name="Google Shape;240;p20"/>
          <p:cNvSpPr txBox="1"/>
          <p:nvPr>
            <p:ph idx="5" type="title"/>
          </p:nvPr>
        </p:nvSpPr>
        <p:spPr>
          <a:xfrm>
            <a:off x="1856232" y="2573319"/>
            <a:ext cx="1508700" cy="859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128000" spcFirstLastPara="1" rIns="12800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100"/>
              <a:buFont typeface="Lato"/>
              <a:buNone/>
              <a:defRPr sz="1100">
                <a:latin typeface="Lato"/>
                <a:ea typeface="Lato"/>
                <a:cs typeface="Lato"/>
                <a:sym typeface="Lat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41" name="Google Shape;241;p20"/>
          <p:cNvSpPr/>
          <p:nvPr>
            <p:ph idx="6" type="pic"/>
          </p:nvPr>
        </p:nvSpPr>
        <p:spPr>
          <a:xfrm>
            <a:off x="992838" y="2573319"/>
            <a:ext cx="859500" cy="859500"/>
          </a:xfrm>
          <a:prstGeom prst="rect">
            <a:avLst/>
          </a:prstGeom>
          <a:noFill/>
          <a:ln>
            <a:noFill/>
          </a:ln>
        </p:spPr>
      </p:sp>
      <p:sp>
        <p:nvSpPr>
          <p:cNvPr id="242" name="Google Shape;242;p20"/>
          <p:cNvSpPr txBox="1"/>
          <p:nvPr>
            <p:ph idx="7" type="title"/>
          </p:nvPr>
        </p:nvSpPr>
        <p:spPr>
          <a:xfrm>
            <a:off x="1856232" y="3644744"/>
            <a:ext cx="1508700" cy="859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128000" spcFirstLastPara="1" rIns="12800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100"/>
              <a:buFont typeface="Lato"/>
              <a:buNone/>
              <a:defRPr sz="1100">
                <a:latin typeface="Lato"/>
                <a:ea typeface="Lato"/>
                <a:cs typeface="Lato"/>
                <a:sym typeface="Lat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43" name="Google Shape;243;p20"/>
          <p:cNvSpPr/>
          <p:nvPr>
            <p:ph idx="8" type="pic"/>
          </p:nvPr>
        </p:nvSpPr>
        <p:spPr>
          <a:xfrm>
            <a:off x="992838" y="3644744"/>
            <a:ext cx="859500" cy="859500"/>
          </a:xfrm>
          <a:prstGeom prst="rect">
            <a:avLst/>
          </a:prstGeom>
          <a:noFill/>
          <a:ln>
            <a:noFill/>
          </a:ln>
        </p:spPr>
      </p:sp>
      <p:sp>
        <p:nvSpPr>
          <p:cNvPr id="244" name="Google Shape;244;p20"/>
          <p:cNvSpPr txBox="1"/>
          <p:nvPr>
            <p:ph idx="9" type="title"/>
          </p:nvPr>
        </p:nvSpPr>
        <p:spPr>
          <a:xfrm>
            <a:off x="4519622" y="1501894"/>
            <a:ext cx="1508700" cy="859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128000" spcFirstLastPara="1" rIns="12800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100"/>
              <a:buFont typeface="Lato"/>
              <a:buNone/>
              <a:defRPr sz="1100">
                <a:latin typeface="Lato"/>
                <a:ea typeface="Lato"/>
                <a:cs typeface="Lato"/>
                <a:sym typeface="Lat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45" name="Google Shape;245;p20"/>
          <p:cNvSpPr/>
          <p:nvPr>
            <p:ph idx="13" type="pic"/>
          </p:nvPr>
        </p:nvSpPr>
        <p:spPr>
          <a:xfrm>
            <a:off x="3661188" y="1501894"/>
            <a:ext cx="859500" cy="859500"/>
          </a:xfrm>
          <a:prstGeom prst="rect">
            <a:avLst/>
          </a:prstGeom>
          <a:noFill/>
          <a:ln>
            <a:noFill/>
          </a:ln>
        </p:spPr>
      </p:sp>
      <p:sp>
        <p:nvSpPr>
          <p:cNvPr id="246" name="Google Shape;246;p20"/>
          <p:cNvSpPr txBox="1"/>
          <p:nvPr>
            <p:ph idx="14" type="title"/>
          </p:nvPr>
        </p:nvSpPr>
        <p:spPr>
          <a:xfrm>
            <a:off x="4519622" y="2573319"/>
            <a:ext cx="1508700" cy="859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128000" spcFirstLastPara="1" rIns="12800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100"/>
              <a:buFont typeface="Lato"/>
              <a:buNone/>
              <a:defRPr sz="1100">
                <a:latin typeface="Lato"/>
                <a:ea typeface="Lato"/>
                <a:cs typeface="Lato"/>
                <a:sym typeface="Lat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47" name="Google Shape;247;p20"/>
          <p:cNvSpPr/>
          <p:nvPr>
            <p:ph idx="15" type="pic"/>
          </p:nvPr>
        </p:nvSpPr>
        <p:spPr>
          <a:xfrm>
            <a:off x="3661188" y="2573319"/>
            <a:ext cx="859500" cy="859500"/>
          </a:xfrm>
          <a:prstGeom prst="rect">
            <a:avLst/>
          </a:prstGeom>
          <a:noFill/>
          <a:ln>
            <a:noFill/>
          </a:ln>
        </p:spPr>
      </p:sp>
      <p:sp>
        <p:nvSpPr>
          <p:cNvPr id="248" name="Google Shape;248;p20"/>
          <p:cNvSpPr txBox="1"/>
          <p:nvPr>
            <p:ph idx="16" type="title"/>
          </p:nvPr>
        </p:nvSpPr>
        <p:spPr>
          <a:xfrm>
            <a:off x="4519622" y="3644744"/>
            <a:ext cx="1508700" cy="859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128000" spcFirstLastPara="1" rIns="12800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100"/>
              <a:buFont typeface="Lato"/>
              <a:buNone/>
              <a:defRPr sz="1100">
                <a:latin typeface="Lato"/>
                <a:ea typeface="Lato"/>
                <a:cs typeface="Lato"/>
                <a:sym typeface="Lat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49" name="Google Shape;249;p20"/>
          <p:cNvSpPr/>
          <p:nvPr>
            <p:ph idx="17" type="pic"/>
          </p:nvPr>
        </p:nvSpPr>
        <p:spPr>
          <a:xfrm>
            <a:off x="3661188" y="3644744"/>
            <a:ext cx="859500" cy="859500"/>
          </a:xfrm>
          <a:prstGeom prst="rect">
            <a:avLst/>
          </a:prstGeom>
          <a:noFill/>
          <a:ln>
            <a:noFill/>
          </a:ln>
        </p:spPr>
      </p:sp>
      <p:sp>
        <p:nvSpPr>
          <p:cNvPr id="250" name="Google Shape;250;p20"/>
          <p:cNvSpPr txBox="1"/>
          <p:nvPr>
            <p:ph idx="18" type="title"/>
          </p:nvPr>
        </p:nvSpPr>
        <p:spPr>
          <a:xfrm>
            <a:off x="7205310" y="1501894"/>
            <a:ext cx="1508700" cy="859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128000" spcFirstLastPara="1" rIns="12800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100"/>
              <a:buFont typeface="Lato"/>
              <a:buNone/>
              <a:defRPr sz="1100">
                <a:latin typeface="Lato"/>
                <a:ea typeface="Lato"/>
                <a:cs typeface="Lato"/>
                <a:sym typeface="Lat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51" name="Google Shape;251;p20"/>
          <p:cNvSpPr/>
          <p:nvPr>
            <p:ph idx="19" type="pic"/>
          </p:nvPr>
        </p:nvSpPr>
        <p:spPr>
          <a:xfrm>
            <a:off x="6346876" y="1501894"/>
            <a:ext cx="859500" cy="859500"/>
          </a:xfrm>
          <a:prstGeom prst="rect">
            <a:avLst/>
          </a:prstGeom>
          <a:noFill/>
          <a:ln>
            <a:noFill/>
          </a:ln>
        </p:spPr>
      </p:sp>
      <p:sp>
        <p:nvSpPr>
          <p:cNvPr id="252" name="Google Shape;252;p20"/>
          <p:cNvSpPr txBox="1"/>
          <p:nvPr>
            <p:ph idx="20" type="title"/>
          </p:nvPr>
        </p:nvSpPr>
        <p:spPr>
          <a:xfrm>
            <a:off x="7205310" y="2573319"/>
            <a:ext cx="1508700" cy="859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128000" spcFirstLastPara="1" rIns="12800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100"/>
              <a:buFont typeface="Lato"/>
              <a:buNone/>
              <a:defRPr sz="1100">
                <a:latin typeface="Lato"/>
                <a:ea typeface="Lato"/>
                <a:cs typeface="Lato"/>
                <a:sym typeface="Lat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53" name="Google Shape;253;p20"/>
          <p:cNvSpPr/>
          <p:nvPr>
            <p:ph idx="21" type="pic"/>
          </p:nvPr>
        </p:nvSpPr>
        <p:spPr>
          <a:xfrm>
            <a:off x="6346876" y="2573319"/>
            <a:ext cx="859500" cy="859500"/>
          </a:xfrm>
          <a:prstGeom prst="rect">
            <a:avLst/>
          </a:prstGeom>
          <a:noFill/>
          <a:ln>
            <a:noFill/>
          </a:ln>
        </p:spPr>
      </p:sp>
      <p:sp>
        <p:nvSpPr>
          <p:cNvPr id="254" name="Google Shape;254;p20"/>
          <p:cNvSpPr txBox="1"/>
          <p:nvPr>
            <p:ph idx="22" type="title"/>
          </p:nvPr>
        </p:nvSpPr>
        <p:spPr>
          <a:xfrm>
            <a:off x="7205310" y="3644744"/>
            <a:ext cx="1508700" cy="859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128000" spcFirstLastPara="1" rIns="128000" wrap="square" tIns="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100"/>
              <a:buFont typeface="Lato"/>
              <a:buNone/>
              <a:defRPr sz="1100">
                <a:latin typeface="Lato"/>
                <a:ea typeface="Lato"/>
                <a:cs typeface="Lato"/>
                <a:sym typeface="Lato"/>
              </a:defRPr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5" name="Google Shape;255;p20"/>
          <p:cNvSpPr/>
          <p:nvPr>
            <p:ph idx="23" type="pic"/>
          </p:nvPr>
        </p:nvSpPr>
        <p:spPr>
          <a:xfrm>
            <a:off x="6346876" y="3644744"/>
            <a:ext cx="859500" cy="8595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01a - Title - Presentation" type="title">
  <p:cSld name="TITLE"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oogle Shape;15;p3"/>
          <p:cNvPicPr preferRelativeResize="0"/>
          <p:nvPr/>
        </p:nvPicPr>
        <p:blipFill rotWithShape="1">
          <a:blip r:embed="rId2">
            <a:alphaModFix/>
          </a:blip>
          <a:srcRect b="0" l="139" r="139" t="0"/>
          <a:stretch/>
        </p:blipFill>
        <p:spPr>
          <a:xfrm>
            <a:off x="2575688" y="4288325"/>
            <a:ext cx="856875" cy="858159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Google Shape;16;p3"/>
          <p:cNvPicPr preferRelativeResize="0"/>
          <p:nvPr/>
        </p:nvPicPr>
        <p:blipFill rotWithShape="1">
          <a:blip r:embed="rId3">
            <a:alphaModFix/>
          </a:blip>
          <a:srcRect b="0" l="49" r="49" t="0"/>
          <a:stretch/>
        </p:blipFill>
        <p:spPr>
          <a:xfrm>
            <a:off x="175" y="394"/>
            <a:ext cx="1717699" cy="8588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Google Shape;17;p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717598" y="-325"/>
            <a:ext cx="856850" cy="856816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Google Shape;18;p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575674" y="1670"/>
            <a:ext cx="856874" cy="856301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Google Shape;19;p3"/>
          <p:cNvSpPr/>
          <p:nvPr/>
        </p:nvSpPr>
        <p:spPr>
          <a:xfrm>
            <a:off x="875" y="857750"/>
            <a:ext cx="3432000" cy="17166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0" name="Google Shape;20;p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50037" y="1245254"/>
            <a:ext cx="2734056" cy="97059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Google Shape;21;p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858213" y="2575595"/>
            <a:ext cx="1717700" cy="1714296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Google Shape;22;p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859025" y="4290650"/>
            <a:ext cx="1716070" cy="858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Google Shape;23;p3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988" y="3433799"/>
            <a:ext cx="857975" cy="1712609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Google Shape;24;p3"/>
          <p:cNvPicPr preferRelativeResize="0"/>
          <p:nvPr/>
        </p:nvPicPr>
        <p:blipFill rotWithShape="1">
          <a:blip r:embed="rId10">
            <a:alphaModFix/>
          </a:blip>
          <a:srcRect b="2585" l="0" r="4951" t="2366"/>
          <a:stretch/>
        </p:blipFill>
        <p:spPr>
          <a:xfrm>
            <a:off x="2575116" y="2576625"/>
            <a:ext cx="858000" cy="171266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5" name="Google Shape;25;p3"/>
          <p:cNvCxnSpPr/>
          <p:nvPr/>
        </p:nvCxnSpPr>
        <p:spPr>
          <a:xfrm>
            <a:off x="3373550" y="4071482"/>
            <a:ext cx="5763000" cy="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26" name="Google Shape;26;p3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550" y="2576469"/>
            <a:ext cx="858850" cy="858850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Google Shape;27;p3"/>
          <p:cNvSpPr/>
          <p:nvPr/>
        </p:nvSpPr>
        <p:spPr>
          <a:xfrm>
            <a:off x="0" y="2582446"/>
            <a:ext cx="858900" cy="856200"/>
          </a:xfrm>
          <a:prstGeom prst="rect">
            <a:avLst/>
          </a:prstGeom>
          <a:solidFill>
            <a:srgbClr val="E9B66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8" name="Google Shape;28;p3"/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1023" y="2576475"/>
            <a:ext cx="856850" cy="856816"/>
          </a:xfrm>
          <a:prstGeom prst="rect">
            <a:avLst/>
          </a:prstGeom>
          <a:noFill/>
          <a:ln>
            <a:noFill/>
          </a:ln>
        </p:spPr>
      </p:pic>
      <p:sp>
        <p:nvSpPr>
          <p:cNvPr id="29" name="Google Shape;29;p3"/>
          <p:cNvSpPr/>
          <p:nvPr/>
        </p:nvSpPr>
        <p:spPr>
          <a:xfrm>
            <a:off x="2575700" y="4287500"/>
            <a:ext cx="856800" cy="8562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0" name="Google Shape;30;p3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2574449" y="4290697"/>
            <a:ext cx="858900" cy="858874"/>
          </a:xfrm>
          <a:prstGeom prst="rect">
            <a:avLst/>
          </a:prstGeom>
          <a:noFill/>
          <a:ln>
            <a:noFill/>
          </a:ln>
        </p:spPr>
      </p:pic>
      <p:sp>
        <p:nvSpPr>
          <p:cNvPr id="31" name="Google Shape;31;p3"/>
          <p:cNvSpPr txBox="1"/>
          <p:nvPr>
            <p:ph type="title"/>
          </p:nvPr>
        </p:nvSpPr>
        <p:spPr>
          <a:xfrm>
            <a:off x="4853900" y="1716050"/>
            <a:ext cx="3866700" cy="23604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 algn="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Lato"/>
                <a:ea typeface="Lato"/>
                <a:cs typeface="Lato"/>
                <a:sym typeface="Lat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Lato"/>
                <a:ea typeface="Lato"/>
                <a:cs typeface="Lato"/>
                <a:sym typeface="Lat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Lato"/>
                <a:ea typeface="Lato"/>
                <a:cs typeface="Lato"/>
                <a:sym typeface="Lat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Lato"/>
                <a:ea typeface="Lato"/>
                <a:cs typeface="Lato"/>
                <a:sym typeface="Lat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Lato"/>
                <a:ea typeface="Lato"/>
                <a:cs typeface="Lato"/>
                <a:sym typeface="Lat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Lato"/>
                <a:ea typeface="Lato"/>
                <a:cs typeface="Lato"/>
                <a:sym typeface="Lat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Lato"/>
                <a:ea typeface="Lato"/>
                <a:cs typeface="Lato"/>
                <a:sym typeface="Lat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32" name="Google Shape;32;p3"/>
          <p:cNvSpPr txBox="1"/>
          <p:nvPr>
            <p:ph idx="2" type="title"/>
          </p:nvPr>
        </p:nvSpPr>
        <p:spPr>
          <a:xfrm>
            <a:off x="7427950" y="4076450"/>
            <a:ext cx="1284000" cy="2145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1000"/>
              <a:buNone/>
              <a:defRPr sz="1000">
                <a:latin typeface="Lato"/>
                <a:ea typeface="Lato"/>
                <a:cs typeface="Lato"/>
                <a:sym typeface="Lato"/>
              </a:defRPr>
            </a:lvl1pPr>
            <a:lvl2pPr lvl="1" rtl="0" algn="r">
              <a:spcBef>
                <a:spcPts val="0"/>
              </a:spcBef>
              <a:spcAft>
                <a:spcPts val="0"/>
              </a:spcAft>
              <a:buSzPts val="1000"/>
              <a:buNone/>
              <a:defRPr sz="1000">
                <a:latin typeface="Lato"/>
                <a:ea typeface="Lato"/>
                <a:cs typeface="Lato"/>
                <a:sym typeface="Lato"/>
              </a:defRPr>
            </a:lvl2pPr>
            <a:lvl3pPr lvl="2" rtl="0" algn="r">
              <a:spcBef>
                <a:spcPts val="0"/>
              </a:spcBef>
              <a:spcAft>
                <a:spcPts val="0"/>
              </a:spcAft>
              <a:buSzPts val="1000"/>
              <a:buNone/>
              <a:defRPr sz="1000">
                <a:latin typeface="Lato"/>
                <a:ea typeface="Lato"/>
                <a:cs typeface="Lato"/>
                <a:sym typeface="Lato"/>
              </a:defRPr>
            </a:lvl3pPr>
            <a:lvl4pPr lvl="3" rtl="0" algn="r">
              <a:spcBef>
                <a:spcPts val="0"/>
              </a:spcBef>
              <a:spcAft>
                <a:spcPts val="0"/>
              </a:spcAft>
              <a:buSzPts val="1000"/>
              <a:buNone/>
              <a:defRPr sz="1000">
                <a:latin typeface="Lato"/>
                <a:ea typeface="Lato"/>
                <a:cs typeface="Lato"/>
                <a:sym typeface="Lato"/>
              </a:defRPr>
            </a:lvl4pPr>
            <a:lvl5pPr lvl="4" rtl="0" algn="r">
              <a:spcBef>
                <a:spcPts val="0"/>
              </a:spcBef>
              <a:spcAft>
                <a:spcPts val="0"/>
              </a:spcAft>
              <a:buSzPts val="1000"/>
              <a:buNone/>
              <a:defRPr sz="1000">
                <a:latin typeface="Lato"/>
                <a:ea typeface="Lato"/>
                <a:cs typeface="Lato"/>
                <a:sym typeface="Lato"/>
              </a:defRPr>
            </a:lvl5pPr>
            <a:lvl6pPr lvl="5" rtl="0" algn="r">
              <a:spcBef>
                <a:spcPts val="0"/>
              </a:spcBef>
              <a:spcAft>
                <a:spcPts val="0"/>
              </a:spcAft>
              <a:buSzPts val="1000"/>
              <a:buNone/>
              <a:defRPr sz="1000">
                <a:latin typeface="Lato"/>
                <a:ea typeface="Lato"/>
                <a:cs typeface="Lato"/>
                <a:sym typeface="Lato"/>
              </a:defRPr>
            </a:lvl6pPr>
            <a:lvl7pPr lvl="6" rtl="0" algn="r">
              <a:spcBef>
                <a:spcPts val="0"/>
              </a:spcBef>
              <a:spcAft>
                <a:spcPts val="0"/>
              </a:spcAft>
              <a:buSzPts val="1000"/>
              <a:buNone/>
              <a:defRPr sz="1000">
                <a:latin typeface="Lato"/>
                <a:ea typeface="Lato"/>
                <a:cs typeface="Lato"/>
                <a:sym typeface="Lato"/>
              </a:defRPr>
            </a:lvl7pPr>
            <a:lvl8pPr lvl="7" rtl="0" algn="r">
              <a:spcBef>
                <a:spcPts val="0"/>
              </a:spcBef>
              <a:spcAft>
                <a:spcPts val="0"/>
              </a:spcAft>
              <a:buSzPts val="1000"/>
              <a:buNone/>
              <a:defRPr sz="1000">
                <a:latin typeface="Lato"/>
                <a:ea typeface="Lato"/>
                <a:cs typeface="Lato"/>
                <a:sym typeface="Lato"/>
              </a:defRPr>
            </a:lvl8pPr>
            <a:lvl9pPr lvl="8" rtl="0" algn="r">
              <a:spcBef>
                <a:spcPts val="0"/>
              </a:spcBef>
              <a:spcAft>
                <a:spcPts val="0"/>
              </a:spcAft>
              <a:buSzPts val="1000"/>
              <a:buNone/>
              <a:defRPr sz="1000"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pic>
        <p:nvPicPr>
          <p:cNvPr id="33" name="Google Shape;33;p3"/>
          <p:cNvPicPr preferRelativeResize="0"/>
          <p:nvPr/>
        </p:nvPicPr>
        <p:blipFill rotWithShape="1">
          <a:blip r:embed="rId14">
            <a:alphaModFix/>
          </a:blip>
          <a:srcRect b="13259" l="2800" r="-2799" t="-13259"/>
          <a:stretch/>
        </p:blipFill>
        <p:spPr>
          <a:xfrm flipH="1" rot="-4161783">
            <a:off x="8102250" y="4335470"/>
            <a:ext cx="1020636" cy="1062657"/>
          </a:xfrm>
          <a:prstGeom prst="rect">
            <a:avLst/>
          </a:prstGeom>
          <a:noFill/>
          <a:ln>
            <a:noFill/>
          </a:ln>
        </p:spPr>
      </p:pic>
      <p:sp>
        <p:nvSpPr>
          <p:cNvPr id="34" name="Google Shape;34;p3"/>
          <p:cNvSpPr txBox="1"/>
          <p:nvPr>
            <p:ph idx="3" type="title"/>
          </p:nvPr>
        </p:nvSpPr>
        <p:spPr>
          <a:xfrm>
            <a:off x="7137400" y="4551538"/>
            <a:ext cx="1287000" cy="33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Font typeface="Caveat"/>
              <a:buNone/>
              <a:defRPr sz="1400">
                <a:latin typeface="Caveat"/>
                <a:ea typeface="Caveat"/>
                <a:cs typeface="Caveat"/>
                <a:sym typeface="Caveat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400"/>
              <a:buFont typeface="Caveat"/>
              <a:buNone/>
              <a:defRPr sz="1400">
                <a:latin typeface="Caveat"/>
                <a:ea typeface="Caveat"/>
                <a:cs typeface="Caveat"/>
                <a:sym typeface="Caveat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400"/>
              <a:buFont typeface="Caveat"/>
              <a:buNone/>
              <a:defRPr sz="1400">
                <a:latin typeface="Caveat"/>
                <a:ea typeface="Caveat"/>
                <a:cs typeface="Caveat"/>
                <a:sym typeface="Caveat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400"/>
              <a:buFont typeface="Caveat"/>
              <a:buNone/>
              <a:defRPr sz="1400">
                <a:latin typeface="Caveat"/>
                <a:ea typeface="Caveat"/>
                <a:cs typeface="Caveat"/>
                <a:sym typeface="Caveat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400"/>
              <a:buFont typeface="Caveat"/>
              <a:buNone/>
              <a:defRPr sz="1400">
                <a:latin typeface="Caveat"/>
                <a:ea typeface="Caveat"/>
                <a:cs typeface="Caveat"/>
                <a:sym typeface="Caveat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400"/>
              <a:buFont typeface="Caveat"/>
              <a:buNone/>
              <a:defRPr sz="1400">
                <a:latin typeface="Caveat"/>
                <a:ea typeface="Caveat"/>
                <a:cs typeface="Caveat"/>
                <a:sym typeface="Caveat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400"/>
              <a:buFont typeface="Caveat"/>
              <a:buNone/>
              <a:defRPr sz="1400">
                <a:latin typeface="Caveat"/>
                <a:ea typeface="Caveat"/>
                <a:cs typeface="Caveat"/>
                <a:sym typeface="Caveat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400"/>
              <a:buFont typeface="Caveat"/>
              <a:buNone/>
              <a:defRPr sz="1400">
                <a:latin typeface="Caveat"/>
                <a:ea typeface="Caveat"/>
                <a:cs typeface="Caveat"/>
                <a:sym typeface="Caveat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400"/>
              <a:buFont typeface="Caveat"/>
              <a:buNone/>
              <a:defRPr sz="1400">
                <a:latin typeface="Caveat"/>
                <a:ea typeface="Caveat"/>
                <a:cs typeface="Caveat"/>
                <a:sym typeface="Caveat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05c - Team - Single Bio">
  <p:cSld name="BLANK_1_1_1_1_3"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21"/>
          <p:cNvSpPr txBox="1"/>
          <p:nvPr>
            <p:ph idx="12" type="sldNum"/>
          </p:nvPr>
        </p:nvSpPr>
        <p:spPr>
          <a:xfrm>
            <a:off x="8500535" y="4718418"/>
            <a:ext cx="214500" cy="214500"/>
          </a:xfrm>
          <a:prstGeom prst="rect">
            <a:avLst/>
          </a:prstGeom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58" name="Google Shape;258;p21"/>
          <p:cNvSpPr txBox="1"/>
          <p:nvPr>
            <p:ph type="title"/>
          </p:nvPr>
        </p:nvSpPr>
        <p:spPr>
          <a:xfrm>
            <a:off x="563900" y="858000"/>
            <a:ext cx="3432000" cy="643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 sz="2800">
                <a:latin typeface="Josefin Sans Light"/>
                <a:ea typeface="Josefin Sans Light"/>
                <a:cs typeface="Josefin Sans Light"/>
                <a:sym typeface="Josefi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9pPr>
          </a:lstStyle>
          <a:p/>
        </p:txBody>
      </p:sp>
      <p:sp>
        <p:nvSpPr>
          <p:cNvPr id="259" name="Google Shape;259;p21"/>
          <p:cNvSpPr txBox="1"/>
          <p:nvPr>
            <p:ph idx="2" type="title"/>
          </p:nvPr>
        </p:nvSpPr>
        <p:spPr>
          <a:xfrm>
            <a:off x="566925" y="228600"/>
            <a:ext cx="3001500" cy="192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b="1" sz="800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0" name="Google Shape;260;p21"/>
          <p:cNvSpPr txBox="1"/>
          <p:nvPr>
            <p:ph idx="1" type="body"/>
          </p:nvPr>
        </p:nvSpPr>
        <p:spPr>
          <a:xfrm>
            <a:off x="565450" y="1716050"/>
            <a:ext cx="4288500" cy="30030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292100" lvl="0" marL="457200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Lato"/>
              <a:buChar char="●"/>
              <a:defRPr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-292100" lvl="1" marL="914400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Lato"/>
              <a:buChar char="○"/>
              <a:defRPr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-292100" lvl="2" marL="1371600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Lato"/>
              <a:buChar char="■"/>
              <a:defRPr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-292100" lvl="3" marL="1828800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Lato"/>
              <a:buChar char="●"/>
              <a:defRPr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-292100" lvl="4" marL="2286000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Lato"/>
              <a:buChar char="○"/>
              <a:defRPr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-292100" lvl="5" marL="2743200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Lato"/>
              <a:buChar char="■"/>
              <a:defRPr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-292100" lvl="6" marL="3200400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Lato"/>
              <a:buChar char="●"/>
              <a:defRPr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-292100" lvl="7" marL="3657600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Lato"/>
              <a:buChar char="○"/>
              <a:defRPr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-292100" lvl="8" marL="4114800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Lato"/>
              <a:buChar char="■"/>
              <a:defRPr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261" name="Google Shape;261;p21"/>
          <p:cNvSpPr txBox="1"/>
          <p:nvPr>
            <p:ph idx="3" type="title"/>
          </p:nvPr>
        </p:nvSpPr>
        <p:spPr>
          <a:xfrm>
            <a:off x="4210400" y="858000"/>
            <a:ext cx="1287000" cy="429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Font typeface="Caveat"/>
              <a:buNone/>
              <a:defRPr sz="1400">
                <a:latin typeface="Caveat"/>
                <a:ea typeface="Caveat"/>
                <a:cs typeface="Caveat"/>
                <a:sym typeface="Caveat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400"/>
              <a:buFont typeface="Caveat"/>
              <a:buNone/>
              <a:defRPr sz="1400">
                <a:latin typeface="Caveat"/>
                <a:ea typeface="Caveat"/>
                <a:cs typeface="Caveat"/>
                <a:sym typeface="Caveat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400"/>
              <a:buFont typeface="Caveat"/>
              <a:buNone/>
              <a:defRPr sz="1400">
                <a:latin typeface="Caveat"/>
                <a:ea typeface="Caveat"/>
                <a:cs typeface="Caveat"/>
                <a:sym typeface="Caveat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400"/>
              <a:buFont typeface="Caveat"/>
              <a:buNone/>
              <a:defRPr sz="1400">
                <a:latin typeface="Caveat"/>
                <a:ea typeface="Caveat"/>
                <a:cs typeface="Caveat"/>
                <a:sym typeface="Caveat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400"/>
              <a:buFont typeface="Caveat"/>
              <a:buNone/>
              <a:defRPr sz="1400">
                <a:latin typeface="Caveat"/>
                <a:ea typeface="Caveat"/>
                <a:cs typeface="Caveat"/>
                <a:sym typeface="Caveat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400"/>
              <a:buFont typeface="Caveat"/>
              <a:buNone/>
              <a:defRPr sz="1400">
                <a:latin typeface="Caveat"/>
                <a:ea typeface="Caveat"/>
                <a:cs typeface="Caveat"/>
                <a:sym typeface="Caveat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400"/>
              <a:buFont typeface="Caveat"/>
              <a:buNone/>
              <a:defRPr sz="1400">
                <a:latin typeface="Caveat"/>
                <a:ea typeface="Caveat"/>
                <a:cs typeface="Caveat"/>
                <a:sym typeface="Caveat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400"/>
              <a:buFont typeface="Caveat"/>
              <a:buNone/>
              <a:defRPr sz="1400">
                <a:latin typeface="Caveat"/>
                <a:ea typeface="Caveat"/>
                <a:cs typeface="Caveat"/>
                <a:sym typeface="Caveat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400"/>
              <a:buFont typeface="Caveat"/>
              <a:buNone/>
              <a:defRPr sz="1400">
                <a:latin typeface="Caveat"/>
                <a:ea typeface="Caveat"/>
                <a:cs typeface="Caveat"/>
                <a:sym typeface="Caveat"/>
              </a:defRPr>
            </a:lvl9pPr>
          </a:lstStyle>
          <a:p/>
        </p:txBody>
      </p:sp>
      <p:pic>
        <p:nvPicPr>
          <p:cNvPr id="262" name="Google Shape;262;p2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814427" y="145587"/>
            <a:ext cx="981609" cy="347472"/>
          </a:xfrm>
          <a:prstGeom prst="rect">
            <a:avLst/>
          </a:prstGeom>
          <a:noFill/>
          <a:ln>
            <a:noFill/>
          </a:ln>
        </p:spPr>
      </p:pic>
      <p:sp>
        <p:nvSpPr>
          <p:cNvPr id="263" name="Google Shape;263;p21"/>
          <p:cNvSpPr/>
          <p:nvPr>
            <p:ph idx="4" type="pic"/>
          </p:nvPr>
        </p:nvSpPr>
        <p:spPr>
          <a:xfrm>
            <a:off x="5711975" y="0"/>
            <a:ext cx="3432000" cy="3432000"/>
          </a:xfrm>
          <a:prstGeom prst="rect">
            <a:avLst/>
          </a:prstGeom>
          <a:noFill/>
          <a:ln>
            <a:noFill/>
          </a:ln>
        </p:spPr>
      </p:sp>
      <p:sp>
        <p:nvSpPr>
          <p:cNvPr id="264" name="Google Shape;264;p21"/>
          <p:cNvSpPr/>
          <p:nvPr>
            <p:ph idx="5" type="pic"/>
          </p:nvPr>
        </p:nvSpPr>
        <p:spPr>
          <a:xfrm>
            <a:off x="5711975" y="3432000"/>
            <a:ext cx="1716000" cy="1716000"/>
          </a:xfrm>
          <a:prstGeom prst="rect">
            <a:avLst/>
          </a:prstGeom>
          <a:noFill/>
          <a:ln>
            <a:noFill/>
          </a:ln>
        </p:spPr>
      </p:sp>
      <p:sp>
        <p:nvSpPr>
          <p:cNvPr id="265" name="Google Shape;265;p21"/>
          <p:cNvSpPr/>
          <p:nvPr>
            <p:ph idx="6" type="pic"/>
          </p:nvPr>
        </p:nvSpPr>
        <p:spPr>
          <a:xfrm>
            <a:off x="7427975" y="3432025"/>
            <a:ext cx="1716000" cy="17160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06a - Headlines - 3 Items">
  <p:cSld name="BLANK_1_1_1_1_1_1_1_1">
    <p:spTree>
      <p:nvGrpSpPr>
        <p:cNvPr id="266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22"/>
          <p:cNvSpPr txBox="1"/>
          <p:nvPr>
            <p:ph type="title"/>
          </p:nvPr>
        </p:nvSpPr>
        <p:spPr>
          <a:xfrm>
            <a:off x="3996025" y="1499616"/>
            <a:ext cx="4288500" cy="859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192000" spcFirstLastPara="1" rIns="192000" wrap="square" tIns="0">
            <a:noAutofit/>
          </a:bodyPr>
          <a:lstStyle>
            <a:lvl1pPr lvl="0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1200"/>
              <a:buFont typeface="Lato Black"/>
              <a:buNone/>
              <a:defRPr sz="1200">
                <a:latin typeface="Lato Black"/>
                <a:ea typeface="Lato Black"/>
                <a:cs typeface="Lato Black"/>
                <a:sym typeface="Lato Black"/>
              </a:defRPr>
            </a:lvl1pPr>
            <a:lvl2pPr lvl="1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1200"/>
              <a:buFont typeface="Lato Black"/>
              <a:buNone/>
              <a:defRPr sz="1200">
                <a:latin typeface="Lato Black"/>
                <a:ea typeface="Lato Black"/>
                <a:cs typeface="Lato Black"/>
                <a:sym typeface="Lato Black"/>
              </a:defRPr>
            </a:lvl2pPr>
            <a:lvl3pPr lvl="2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1200"/>
              <a:buFont typeface="Lato Black"/>
              <a:buNone/>
              <a:defRPr sz="1200">
                <a:latin typeface="Lato Black"/>
                <a:ea typeface="Lato Black"/>
                <a:cs typeface="Lato Black"/>
                <a:sym typeface="Lato Black"/>
              </a:defRPr>
            </a:lvl3pPr>
            <a:lvl4pPr lvl="3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1200"/>
              <a:buFont typeface="Lato Black"/>
              <a:buNone/>
              <a:defRPr sz="1200">
                <a:latin typeface="Lato Black"/>
                <a:ea typeface="Lato Black"/>
                <a:cs typeface="Lato Black"/>
                <a:sym typeface="Lato Black"/>
              </a:defRPr>
            </a:lvl4pPr>
            <a:lvl5pPr lvl="4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1200"/>
              <a:buFont typeface="Lato Black"/>
              <a:buNone/>
              <a:defRPr sz="1200">
                <a:latin typeface="Lato Black"/>
                <a:ea typeface="Lato Black"/>
                <a:cs typeface="Lato Black"/>
                <a:sym typeface="Lato Black"/>
              </a:defRPr>
            </a:lvl5pPr>
            <a:lvl6pPr lvl="5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1200"/>
              <a:buFont typeface="Lato Black"/>
              <a:buNone/>
              <a:defRPr sz="1200">
                <a:latin typeface="Lato Black"/>
                <a:ea typeface="Lato Black"/>
                <a:cs typeface="Lato Black"/>
                <a:sym typeface="Lato Black"/>
              </a:defRPr>
            </a:lvl6pPr>
            <a:lvl7pPr lvl="6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1200"/>
              <a:buFont typeface="Lato Black"/>
              <a:buNone/>
              <a:defRPr sz="1200">
                <a:latin typeface="Lato Black"/>
                <a:ea typeface="Lato Black"/>
                <a:cs typeface="Lato Black"/>
                <a:sym typeface="Lato Black"/>
              </a:defRPr>
            </a:lvl7pPr>
            <a:lvl8pPr lvl="7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1200"/>
              <a:buFont typeface="Lato Black"/>
              <a:buNone/>
              <a:defRPr sz="1200">
                <a:latin typeface="Lato Black"/>
                <a:ea typeface="Lato Black"/>
                <a:cs typeface="Lato Black"/>
                <a:sym typeface="Lato Black"/>
              </a:defRPr>
            </a:lvl8pPr>
            <a:lvl9pPr lvl="8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1200"/>
              <a:buFont typeface="Lato Black"/>
              <a:buNone/>
              <a:defRPr sz="1200">
                <a:latin typeface="Lato Black"/>
                <a:ea typeface="Lato Black"/>
                <a:cs typeface="Lato Black"/>
                <a:sym typeface="Lato Black"/>
              </a:defRPr>
            </a:lvl9pPr>
          </a:lstStyle>
          <a:p/>
        </p:txBody>
      </p:sp>
      <p:sp>
        <p:nvSpPr>
          <p:cNvPr id="268" name="Google Shape;268;p22"/>
          <p:cNvSpPr txBox="1"/>
          <p:nvPr>
            <p:ph idx="12" type="sldNum"/>
          </p:nvPr>
        </p:nvSpPr>
        <p:spPr>
          <a:xfrm>
            <a:off x="8500535" y="4718418"/>
            <a:ext cx="214500" cy="214500"/>
          </a:xfrm>
          <a:prstGeom prst="rect">
            <a:avLst/>
          </a:prstGeom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69" name="Google Shape;269;p22"/>
          <p:cNvSpPr txBox="1"/>
          <p:nvPr>
            <p:ph idx="2" type="title"/>
          </p:nvPr>
        </p:nvSpPr>
        <p:spPr>
          <a:xfrm>
            <a:off x="566925" y="228600"/>
            <a:ext cx="3000000" cy="192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b="1" sz="800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id="270" name="Google Shape;270;p2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814427" y="145587"/>
            <a:ext cx="981609" cy="347472"/>
          </a:xfrm>
          <a:prstGeom prst="rect">
            <a:avLst/>
          </a:prstGeom>
          <a:noFill/>
          <a:ln>
            <a:noFill/>
          </a:ln>
        </p:spPr>
      </p:pic>
      <p:sp>
        <p:nvSpPr>
          <p:cNvPr id="271" name="Google Shape;271;p22"/>
          <p:cNvSpPr txBox="1"/>
          <p:nvPr>
            <p:ph idx="3" type="title"/>
          </p:nvPr>
        </p:nvSpPr>
        <p:spPr>
          <a:xfrm>
            <a:off x="566925" y="732975"/>
            <a:ext cx="8148000" cy="520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 sz="2800">
                <a:latin typeface="Josefin Sans Light"/>
                <a:ea typeface="Josefin Sans Light"/>
                <a:cs typeface="Josefin Sans Light"/>
                <a:sym typeface="Josefi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9pPr>
          </a:lstStyle>
          <a:p/>
        </p:txBody>
      </p:sp>
      <p:sp>
        <p:nvSpPr>
          <p:cNvPr id="272" name="Google Shape;272;p22"/>
          <p:cNvSpPr txBox="1"/>
          <p:nvPr>
            <p:ph idx="4" type="title"/>
          </p:nvPr>
        </p:nvSpPr>
        <p:spPr>
          <a:xfrm>
            <a:off x="3996025" y="2572266"/>
            <a:ext cx="4288500" cy="859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192000" spcFirstLastPara="1" rIns="192000" wrap="square" tIns="0">
            <a:noAutofit/>
          </a:bodyPr>
          <a:lstStyle>
            <a:lvl1pPr lvl="0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1200"/>
              <a:buFont typeface="Lato Black"/>
              <a:buNone/>
              <a:defRPr sz="1200">
                <a:latin typeface="Lato Black"/>
                <a:ea typeface="Lato Black"/>
                <a:cs typeface="Lato Black"/>
                <a:sym typeface="Lato Black"/>
              </a:defRPr>
            </a:lvl1pPr>
            <a:lvl2pPr lvl="1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1200"/>
              <a:buFont typeface="Lato Black"/>
              <a:buNone/>
              <a:defRPr sz="1200">
                <a:latin typeface="Lato Black"/>
                <a:ea typeface="Lato Black"/>
                <a:cs typeface="Lato Black"/>
                <a:sym typeface="Lato Black"/>
              </a:defRPr>
            </a:lvl2pPr>
            <a:lvl3pPr lvl="2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1200"/>
              <a:buFont typeface="Lato Black"/>
              <a:buNone/>
              <a:defRPr sz="1200">
                <a:latin typeface="Lato Black"/>
                <a:ea typeface="Lato Black"/>
                <a:cs typeface="Lato Black"/>
                <a:sym typeface="Lato Black"/>
              </a:defRPr>
            </a:lvl3pPr>
            <a:lvl4pPr lvl="3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1200"/>
              <a:buFont typeface="Lato Black"/>
              <a:buNone/>
              <a:defRPr sz="1200">
                <a:latin typeface="Lato Black"/>
                <a:ea typeface="Lato Black"/>
                <a:cs typeface="Lato Black"/>
                <a:sym typeface="Lato Black"/>
              </a:defRPr>
            </a:lvl4pPr>
            <a:lvl5pPr lvl="4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1200"/>
              <a:buFont typeface="Lato Black"/>
              <a:buNone/>
              <a:defRPr sz="1200">
                <a:latin typeface="Lato Black"/>
                <a:ea typeface="Lato Black"/>
                <a:cs typeface="Lato Black"/>
                <a:sym typeface="Lato Black"/>
              </a:defRPr>
            </a:lvl5pPr>
            <a:lvl6pPr lvl="5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1200"/>
              <a:buFont typeface="Lato Black"/>
              <a:buNone/>
              <a:defRPr sz="1200">
                <a:latin typeface="Lato Black"/>
                <a:ea typeface="Lato Black"/>
                <a:cs typeface="Lato Black"/>
                <a:sym typeface="Lato Black"/>
              </a:defRPr>
            </a:lvl6pPr>
            <a:lvl7pPr lvl="6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1200"/>
              <a:buFont typeface="Lato Black"/>
              <a:buNone/>
              <a:defRPr sz="1200">
                <a:latin typeface="Lato Black"/>
                <a:ea typeface="Lato Black"/>
                <a:cs typeface="Lato Black"/>
                <a:sym typeface="Lato Black"/>
              </a:defRPr>
            </a:lvl7pPr>
            <a:lvl8pPr lvl="7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1200"/>
              <a:buFont typeface="Lato Black"/>
              <a:buNone/>
              <a:defRPr sz="1200">
                <a:latin typeface="Lato Black"/>
                <a:ea typeface="Lato Black"/>
                <a:cs typeface="Lato Black"/>
                <a:sym typeface="Lato Black"/>
              </a:defRPr>
            </a:lvl8pPr>
            <a:lvl9pPr lvl="8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1200"/>
              <a:buFont typeface="Lato Black"/>
              <a:buNone/>
              <a:defRPr sz="1200">
                <a:latin typeface="Lato Black"/>
                <a:ea typeface="Lato Black"/>
                <a:cs typeface="Lato Black"/>
                <a:sym typeface="Lato Black"/>
              </a:defRPr>
            </a:lvl9pPr>
          </a:lstStyle>
          <a:p/>
        </p:txBody>
      </p:sp>
      <p:sp>
        <p:nvSpPr>
          <p:cNvPr id="273" name="Google Shape;273;p22"/>
          <p:cNvSpPr txBox="1"/>
          <p:nvPr>
            <p:ph idx="5" type="title"/>
          </p:nvPr>
        </p:nvSpPr>
        <p:spPr>
          <a:xfrm>
            <a:off x="3996025" y="3644841"/>
            <a:ext cx="4288500" cy="859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192000" spcFirstLastPara="1" rIns="192000" wrap="square" tIns="0">
            <a:noAutofit/>
          </a:bodyPr>
          <a:lstStyle>
            <a:lvl1pPr lvl="0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1200"/>
              <a:buFont typeface="Lato Black"/>
              <a:buNone/>
              <a:defRPr sz="1200">
                <a:latin typeface="Lato Black"/>
                <a:ea typeface="Lato Black"/>
                <a:cs typeface="Lato Black"/>
                <a:sym typeface="Lato Black"/>
              </a:defRPr>
            </a:lvl1pPr>
            <a:lvl2pPr lvl="1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1200"/>
              <a:buFont typeface="Lato Black"/>
              <a:buNone/>
              <a:defRPr sz="1200">
                <a:latin typeface="Lato Black"/>
                <a:ea typeface="Lato Black"/>
                <a:cs typeface="Lato Black"/>
                <a:sym typeface="Lato Black"/>
              </a:defRPr>
            </a:lvl2pPr>
            <a:lvl3pPr lvl="2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1200"/>
              <a:buFont typeface="Lato Black"/>
              <a:buNone/>
              <a:defRPr sz="1200">
                <a:latin typeface="Lato Black"/>
                <a:ea typeface="Lato Black"/>
                <a:cs typeface="Lato Black"/>
                <a:sym typeface="Lato Black"/>
              </a:defRPr>
            </a:lvl3pPr>
            <a:lvl4pPr lvl="3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1200"/>
              <a:buFont typeface="Lato Black"/>
              <a:buNone/>
              <a:defRPr sz="1200">
                <a:latin typeface="Lato Black"/>
                <a:ea typeface="Lato Black"/>
                <a:cs typeface="Lato Black"/>
                <a:sym typeface="Lato Black"/>
              </a:defRPr>
            </a:lvl4pPr>
            <a:lvl5pPr lvl="4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1200"/>
              <a:buFont typeface="Lato Black"/>
              <a:buNone/>
              <a:defRPr sz="1200">
                <a:latin typeface="Lato Black"/>
                <a:ea typeface="Lato Black"/>
                <a:cs typeface="Lato Black"/>
                <a:sym typeface="Lato Black"/>
              </a:defRPr>
            </a:lvl5pPr>
            <a:lvl6pPr lvl="5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1200"/>
              <a:buFont typeface="Lato Black"/>
              <a:buNone/>
              <a:defRPr sz="1200">
                <a:latin typeface="Lato Black"/>
                <a:ea typeface="Lato Black"/>
                <a:cs typeface="Lato Black"/>
                <a:sym typeface="Lato Black"/>
              </a:defRPr>
            </a:lvl6pPr>
            <a:lvl7pPr lvl="6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1200"/>
              <a:buFont typeface="Lato Black"/>
              <a:buNone/>
              <a:defRPr sz="1200">
                <a:latin typeface="Lato Black"/>
                <a:ea typeface="Lato Black"/>
                <a:cs typeface="Lato Black"/>
                <a:sym typeface="Lato Black"/>
              </a:defRPr>
            </a:lvl7pPr>
            <a:lvl8pPr lvl="7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1200"/>
              <a:buFont typeface="Lato Black"/>
              <a:buNone/>
              <a:defRPr sz="1200">
                <a:latin typeface="Lato Black"/>
                <a:ea typeface="Lato Black"/>
                <a:cs typeface="Lato Black"/>
                <a:sym typeface="Lato Black"/>
              </a:defRPr>
            </a:lvl8pPr>
            <a:lvl9pPr lvl="8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1200"/>
              <a:buFont typeface="Lato Black"/>
              <a:buNone/>
              <a:defRPr sz="1200">
                <a:latin typeface="Lato Black"/>
                <a:ea typeface="Lato Black"/>
                <a:cs typeface="Lato Black"/>
                <a:sym typeface="Lato Black"/>
              </a:defRPr>
            </a:lvl9pPr>
          </a:lstStyle>
          <a:p/>
        </p:txBody>
      </p:sp>
      <p:sp>
        <p:nvSpPr>
          <p:cNvPr id="274" name="Google Shape;274;p22"/>
          <p:cNvSpPr/>
          <p:nvPr>
            <p:ph idx="6" type="pic"/>
          </p:nvPr>
        </p:nvSpPr>
        <p:spPr>
          <a:xfrm>
            <a:off x="1419638" y="1499616"/>
            <a:ext cx="2578500" cy="859500"/>
          </a:xfrm>
          <a:prstGeom prst="rect">
            <a:avLst/>
          </a:prstGeom>
          <a:noFill/>
          <a:ln>
            <a:noFill/>
          </a:ln>
        </p:spPr>
      </p:sp>
      <p:sp>
        <p:nvSpPr>
          <p:cNvPr id="275" name="Google Shape;275;p22"/>
          <p:cNvSpPr/>
          <p:nvPr>
            <p:ph idx="7" type="pic"/>
          </p:nvPr>
        </p:nvSpPr>
        <p:spPr>
          <a:xfrm>
            <a:off x="1419638" y="2572228"/>
            <a:ext cx="2578500" cy="859500"/>
          </a:xfrm>
          <a:prstGeom prst="rect">
            <a:avLst/>
          </a:prstGeom>
          <a:noFill/>
          <a:ln>
            <a:noFill/>
          </a:ln>
        </p:spPr>
      </p:sp>
      <p:sp>
        <p:nvSpPr>
          <p:cNvPr id="276" name="Google Shape;276;p22"/>
          <p:cNvSpPr/>
          <p:nvPr>
            <p:ph idx="8" type="pic"/>
          </p:nvPr>
        </p:nvSpPr>
        <p:spPr>
          <a:xfrm>
            <a:off x="1419638" y="3644904"/>
            <a:ext cx="2578500" cy="859500"/>
          </a:xfrm>
          <a:prstGeom prst="rect">
            <a:avLst/>
          </a:prstGeom>
          <a:noFill/>
          <a:ln>
            <a:noFill/>
          </a:ln>
        </p:spPr>
      </p:sp>
      <p:sp>
        <p:nvSpPr>
          <p:cNvPr id="277" name="Google Shape;277;p22"/>
          <p:cNvSpPr txBox="1"/>
          <p:nvPr>
            <p:ph idx="9" type="title"/>
          </p:nvPr>
        </p:nvSpPr>
        <p:spPr>
          <a:xfrm>
            <a:off x="349350" y="2359525"/>
            <a:ext cx="1287000" cy="429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Font typeface="Caveat"/>
              <a:buNone/>
              <a:defRPr sz="1400">
                <a:latin typeface="Caveat"/>
                <a:ea typeface="Caveat"/>
                <a:cs typeface="Caveat"/>
                <a:sym typeface="Caveat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400"/>
              <a:buFont typeface="Caveat"/>
              <a:buNone/>
              <a:defRPr sz="1400">
                <a:latin typeface="Caveat"/>
                <a:ea typeface="Caveat"/>
                <a:cs typeface="Caveat"/>
                <a:sym typeface="Caveat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400"/>
              <a:buFont typeface="Caveat"/>
              <a:buNone/>
              <a:defRPr sz="1400">
                <a:latin typeface="Caveat"/>
                <a:ea typeface="Caveat"/>
                <a:cs typeface="Caveat"/>
                <a:sym typeface="Caveat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400"/>
              <a:buFont typeface="Caveat"/>
              <a:buNone/>
              <a:defRPr sz="1400">
                <a:latin typeface="Caveat"/>
                <a:ea typeface="Caveat"/>
                <a:cs typeface="Caveat"/>
                <a:sym typeface="Caveat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400"/>
              <a:buFont typeface="Caveat"/>
              <a:buNone/>
              <a:defRPr sz="1400">
                <a:latin typeface="Caveat"/>
                <a:ea typeface="Caveat"/>
                <a:cs typeface="Caveat"/>
                <a:sym typeface="Caveat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400"/>
              <a:buFont typeface="Caveat"/>
              <a:buNone/>
              <a:defRPr sz="1400">
                <a:latin typeface="Caveat"/>
                <a:ea typeface="Caveat"/>
                <a:cs typeface="Caveat"/>
                <a:sym typeface="Caveat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400"/>
              <a:buFont typeface="Caveat"/>
              <a:buNone/>
              <a:defRPr sz="1400">
                <a:latin typeface="Caveat"/>
                <a:ea typeface="Caveat"/>
                <a:cs typeface="Caveat"/>
                <a:sym typeface="Caveat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400"/>
              <a:buFont typeface="Caveat"/>
              <a:buNone/>
              <a:defRPr sz="1400">
                <a:latin typeface="Caveat"/>
                <a:ea typeface="Caveat"/>
                <a:cs typeface="Caveat"/>
                <a:sym typeface="Caveat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400"/>
              <a:buFont typeface="Caveat"/>
              <a:buNone/>
              <a:defRPr sz="1400">
                <a:latin typeface="Caveat"/>
                <a:ea typeface="Caveat"/>
                <a:cs typeface="Caveat"/>
                <a:sym typeface="Caveat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06b - Headlines - 4 Items">
  <p:cSld name="CUSTOM_3">
    <p:spTree>
      <p:nvGrpSpPr>
        <p:cNvPr id="278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23"/>
          <p:cNvSpPr/>
          <p:nvPr>
            <p:ph idx="2" type="pic"/>
          </p:nvPr>
        </p:nvSpPr>
        <p:spPr>
          <a:xfrm>
            <a:off x="566625" y="1711705"/>
            <a:ext cx="1719000" cy="640200"/>
          </a:xfrm>
          <a:prstGeom prst="rect">
            <a:avLst/>
          </a:prstGeom>
          <a:noFill/>
          <a:ln>
            <a:noFill/>
          </a:ln>
        </p:spPr>
      </p:sp>
      <p:sp>
        <p:nvSpPr>
          <p:cNvPr id="280" name="Google Shape;280;p23"/>
          <p:cNvSpPr/>
          <p:nvPr>
            <p:ph idx="3" type="pic"/>
          </p:nvPr>
        </p:nvSpPr>
        <p:spPr>
          <a:xfrm>
            <a:off x="2710492" y="1711705"/>
            <a:ext cx="1719000" cy="640200"/>
          </a:xfrm>
          <a:prstGeom prst="rect">
            <a:avLst/>
          </a:prstGeom>
          <a:noFill/>
          <a:ln>
            <a:noFill/>
          </a:ln>
        </p:spPr>
      </p:sp>
      <p:sp>
        <p:nvSpPr>
          <p:cNvPr id="281" name="Google Shape;281;p23"/>
          <p:cNvSpPr/>
          <p:nvPr>
            <p:ph idx="4" type="pic"/>
          </p:nvPr>
        </p:nvSpPr>
        <p:spPr>
          <a:xfrm>
            <a:off x="4854358" y="1711705"/>
            <a:ext cx="1719000" cy="640200"/>
          </a:xfrm>
          <a:prstGeom prst="rect">
            <a:avLst/>
          </a:prstGeom>
          <a:noFill/>
          <a:ln>
            <a:noFill/>
          </a:ln>
        </p:spPr>
      </p:sp>
      <p:sp>
        <p:nvSpPr>
          <p:cNvPr id="282" name="Google Shape;282;p23"/>
          <p:cNvSpPr/>
          <p:nvPr>
            <p:ph idx="5" type="pic"/>
          </p:nvPr>
        </p:nvSpPr>
        <p:spPr>
          <a:xfrm>
            <a:off x="6998225" y="1711705"/>
            <a:ext cx="1719000" cy="640200"/>
          </a:xfrm>
          <a:prstGeom prst="rect">
            <a:avLst/>
          </a:prstGeom>
          <a:noFill/>
          <a:ln>
            <a:noFill/>
          </a:ln>
        </p:spPr>
      </p:sp>
      <p:sp>
        <p:nvSpPr>
          <p:cNvPr id="283" name="Google Shape;283;p23"/>
          <p:cNvSpPr txBox="1"/>
          <p:nvPr>
            <p:ph idx="12" type="sldNum"/>
          </p:nvPr>
        </p:nvSpPr>
        <p:spPr>
          <a:xfrm>
            <a:off x="8500535" y="4718418"/>
            <a:ext cx="214500" cy="214500"/>
          </a:xfrm>
          <a:prstGeom prst="rect">
            <a:avLst/>
          </a:prstGeom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84" name="Google Shape;284;p23"/>
          <p:cNvSpPr txBox="1"/>
          <p:nvPr>
            <p:ph type="title"/>
          </p:nvPr>
        </p:nvSpPr>
        <p:spPr>
          <a:xfrm>
            <a:off x="566925" y="228600"/>
            <a:ext cx="3000000" cy="192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b="1" sz="800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id="285" name="Google Shape;285;p2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814427" y="145587"/>
            <a:ext cx="981609" cy="347472"/>
          </a:xfrm>
          <a:prstGeom prst="rect">
            <a:avLst/>
          </a:prstGeom>
          <a:noFill/>
          <a:ln>
            <a:noFill/>
          </a:ln>
        </p:spPr>
      </p:pic>
      <p:sp>
        <p:nvSpPr>
          <p:cNvPr id="286" name="Google Shape;286;p23"/>
          <p:cNvSpPr txBox="1"/>
          <p:nvPr>
            <p:ph idx="6" type="title"/>
          </p:nvPr>
        </p:nvSpPr>
        <p:spPr>
          <a:xfrm>
            <a:off x="566925" y="732975"/>
            <a:ext cx="8148000" cy="520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 sz="2800">
                <a:latin typeface="Josefin Sans Light"/>
                <a:ea typeface="Josefin Sans Light"/>
                <a:cs typeface="Josefin Sans Light"/>
                <a:sym typeface="Josefi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9pPr>
          </a:lstStyle>
          <a:p/>
        </p:txBody>
      </p:sp>
      <p:sp>
        <p:nvSpPr>
          <p:cNvPr id="287" name="Google Shape;287;p23"/>
          <p:cNvSpPr txBox="1"/>
          <p:nvPr>
            <p:ph idx="1" type="subTitle"/>
          </p:nvPr>
        </p:nvSpPr>
        <p:spPr>
          <a:xfrm>
            <a:off x="572025" y="2359525"/>
            <a:ext cx="1719000" cy="235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200"/>
              <a:buFont typeface="Lato Black"/>
              <a:buNone/>
              <a:defRPr sz="1200">
                <a:latin typeface="Lato Black"/>
                <a:ea typeface="Lato Black"/>
                <a:cs typeface="Lato Black"/>
                <a:sym typeface="Lato Black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200"/>
              <a:buFont typeface="Lato Black"/>
              <a:buNone/>
              <a:defRPr sz="1200">
                <a:latin typeface="Lato Black"/>
                <a:ea typeface="Lato Black"/>
                <a:cs typeface="Lato Black"/>
                <a:sym typeface="Lato Black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200"/>
              <a:buFont typeface="Lato Black"/>
              <a:buNone/>
              <a:defRPr sz="1200">
                <a:latin typeface="Lato Black"/>
                <a:ea typeface="Lato Black"/>
                <a:cs typeface="Lato Black"/>
                <a:sym typeface="Lato Black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200"/>
              <a:buFont typeface="Lato Black"/>
              <a:buNone/>
              <a:defRPr sz="1200">
                <a:latin typeface="Lato Black"/>
                <a:ea typeface="Lato Black"/>
                <a:cs typeface="Lato Black"/>
                <a:sym typeface="Lato Black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200"/>
              <a:buFont typeface="Lato Black"/>
              <a:buNone/>
              <a:defRPr sz="1200">
                <a:latin typeface="Lato Black"/>
                <a:ea typeface="Lato Black"/>
                <a:cs typeface="Lato Black"/>
                <a:sym typeface="Lato Black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200"/>
              <a:buFont typeface="Lato Black"/>
              <a:buNone/>
              <a:defRPr sz="1200">
                <a:latin typeface="Lato Black"/>
                <a:ea typeface="Lato Black"/>
                <a:cs typeface="Lato Black"/>
                <a:sym typeface="Lato Black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200"/>
              <a:buFont typeface="Lato Black"/>
              <a:buNone/>
              <a:defRPr sz="1200">
                <a:latin typeface="Lato Black"/>
                <a:ea typeface="Lato Black"/>
                <a:cs typeface="Lato Black"/>
                <a:sym typeface="Lato Black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200"/>
              <a:buFont typeface="Lato Black"/>
              <a:buNone/>
              <a:defRPr sz="1200">
                <a:latin typeface="Lato Black"/>
                <a:ea typeface="Lato Black"/>
                <a:cs typeface="Lato Black"/>
                <a:sym typeface="Lato Black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200"/>
              <a:buFont typeface="Lato Black"/>
              <a:buNone/>
              <a:defRPr sz="1200">
                <a:latin typeface="Lato Black"/>
                <a:ea typeface="Lato Black"/>
                <a:cs typeface="Lato Black"/>
                <a:sym typeface="Lato Black"/>
              </a:defRPr>
            </a:lvl9pPr>
          </a:lstStyle>
          <a:p/>
        </p:txBody>
      </p:sp>
      <p:sp>
        <p:nvSpPr>
          <p:cNvPr id="288" name="Google Shape;288;p23"/>
          <p:cNvSpPr txBox="1"/>
          <p:nvPr>
            <p:ph idx="7" type="subTitle"/>
          </p:nvPr>
        </p:nvSpPr>
        <p:spPr>
          <a:xfrm>
            <a:off x="2710500" y="2359525"/>
            <a:ext cx="1719000" cy="235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200"/>
              <a:buFont typeface="Lato Black"/>
              <a:buNone/>
              <a:defRPr sz="1200">
                <a:latin typeface="Lato Black"/>
                <a:ea typeface="Lato Black"/>
                <a:cs typeface="Lato Black"/>
                <a:sym typeface="Lato Black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200"/>
              <a:buFont typeface="Lato Black"/>
              <a:buNone/>
              <a:defRPr sz="1200">
                <a:latin typeface="Lato Black"/>
                <a:ea typeface="Lato Black"/>
                <a:cs typeface="Lato Black"/>
                <a:sym typeface="Lato Black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200"/>
              <a:buFont typeface="Lato Black"/>
              <a:buNone/>
              <a:defRPr sz="1200">
                <a:latin typeface="Lato Black"/>
                <a:ea typeface="Lato Black"/>
                <a:cs typeface="Lato Black"/>
                <a:sym typeface="Lato Black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200"/>
              <a:buFont typeface="Lato Black"/>
              <a:buNone/>
              <a:defRPr sz="1200">
                <a:latin typeface="Lato Black"/>
                <a:ea typeface="Lato Black"/>
                <a:cs typeface="Lato Black"/>
                <a:sym typeface="Lato Black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200"/>
              <a:buFont typeface="Lato Black"/>
              <a:buNone/>
              <a:defRPr sz="1200">
                <a:latin typeface="Lato Black"/>
                <a:ea typeface="Lato Black"/>
                <a:cs typeface="Lato Black"/>
                <a:sym typeface="Lato Black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200"/>
              <a:buFont typeface="Lato Black"/>
              <a:buNone/>
              <a:defRPr sz="1200">
                <a:latin typeface="Lato Black"/>
                <a:ea typeface="Lato Black"/>
                <a:cs typeface="Lato Black"/>
                <a:sym typeface="Lato Black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200"/>
              <a:buFont typeface="Lato Black"/>
              <a:buNone/>
              <a:defRPr sz="1200">
                <a:latin typeface="Lato Black"/>
                <a:ea typeface="Lato Black"/>
                <a:cs typeface="Lato Black"/>
                <a:sym typeface="Lato Black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200"/>
              <a:buFont typeface="Lato Black"/>
              <a:buNone/>
              <a:defRPr sz="1200">
                <a:latin typeface="Lato Black"/>
                <a:ea typeface="Lato Black"/>
                <a:cs typeface="Lato Black"/>
                <a:sym typeface="Lato Black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200"/>
              <a:buFont typeface="Lato Black"/>
              <a:buNone/>
              <a:defRPr sz="1200">
                <a:latin typeface="Lato Black"/>
                <a:ea typeface="Lato Black"/>
                <a:cs typeface="Lato Black"/>
                <a:sym typeface="Lato Black"/>
              </a:defRPr>
            </a:lvl9pPr>
          </a:lstStyle>
          <a:p/>
        </p:txBody>
      </p:sp>
      <p:sp>
        <p:nvSpPr>
          <p:cNvPr id="289" name="Google Shape;289;p23"/>
          <p:cNvSpPr txBox="1"/>
          <p:nvPr>
            <p:ph idx="8" type="subTitle"/>
          </p:nvPr>
        </p:nvSpPr>
        <p:spPr>
          <a:xfrm>
            <a:off x="4848975" y="2359525"/>
            <a:ext cx="1719000" cy="235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200"/>
              <a:buFont typeface="Lato Black"/>
              <a:buNone/>
              <a:defRPr sz="1200">
                <a:latin typeface="Lato Black"/>
                <a:ea typeface="Lato Black"/>
                <a:cs typeface="Lato Black"/>
                <a:sym typeface="Lato Black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200"/>
              <a:buFont typeface="Lato Black"/>
              <a:buNone/>
              <a:defRPr sz="1200">
                <a:latin typeface="Lato Black"/>
                <a:ea typeface="Lato Black"/>
                <a:cs typeface="Lato Black"/>
                <a:sym typeface="Lato Black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200"/>
              <a:buFont typeface="Lato Black"/>
              <a:buNone/>
              <a:defRPr sz="1200">
                <a:latin typeface="Lato Black"/>
                <a:ea typeface="Lato Black"/>
                <a:cs typeface="Lato Black"/>
                <a:sym typeface="Lato Black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200"/>
              <a:buFont typeface="Lato Black"/>
              <a:buNone/>
              <a:defRPr sz="1200">
                <a:latin typeface="Lato Black"/>
                <a:ea typeface="Lato Black"/>
                <a:cs typeface="Lato Black"/>
                <a:sym typeface="Lato Black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200"/>
              <a:buFont typeface="Lato Black"/>
              <a:buNone/>
              <a:defRPr sz="1200">
                <a:latin typeface="Lato Black"/>
                <a:ea typeface="Lato Black"/>
                <a:cs typeface="Lato Black"/>
                <a:sym typeface="Lato Black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200"/>
              <a:buFont typeface="Lato Black"/>
              <a:buNone/>
              <a:defRPr sz="1200">
                <a:latin typeface="Lato Black"/>
                <a:ea typeface="Lato Black"/>
                <a:cs typeface="Lato Black"/>
                <a:sym typeface="Lato Black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200"/>
              <a:buFont typeface="Lato Black"/>
              <a:buNone/>
              <a:defRPr sz="1200">
                <a:latin typeface="Lato Black"/>
                <a:ea typeface="Lato Black"/>
                <a:cs typeface="Lato Black"/>
                <a:sym typeface="Lato Black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200"/>
              <a:buFont typeface="Lato Black"/>
              <a:buNone/>
              <a:defRPr sz="1200">
                <a:latin typeface="Lato Black"/>
                <a:ea typeface="Lato Black"/>
                <a:cs typeface="Lato Black"/>
                <a:sym typeface="Lato Black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200"/>
              <a:buFont typeface="Lato Black"/>
              <a:buNone/>
              <a:defRPr sz="1200">
                <a:latin typeface="Lato Black"/>
                <a:ea typeface="Lato Black"/>
                <a:cs typeface="Lato Black"/>
                <a:sym typeface="Lato Black"/>
              </a:defRPr>
            </a:lvl9pPr>
          </a:lstStyle>
          <a:p/>
        </p:txBody>
      </p:sp>
      <p:sp>
        <p:nvSpPr>
          <p:cNvPr id="290" name="Google Shape;290;p23"/>
          <p:cNvSpPr txBox="1"/>
          <p:nvPr>
            <p:ph idx="9" type="subTitle"/>
          </p:nvPr>
        </p:nvSpPr>
        <p:spPr>
          <a:xfrm>
            <a:off x="6998225" y="2359525"/>
            <a:ext cx="1719000" cy="235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200"/>
              <a:buFont typeface="Lato Black"/>
              <a:buNone/>
              <a:defRPr sz="1200">
                <a:latin typeface="Lato Black"/>
                <a:ea typeface="Lato Black"/>
                <a:cs typeface="Lato Black"/>
                <a:sym typeface="Lato Black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200"/>
              <a:buFont typeface="Lato Black"/>
              <a:buNone/>
              <a:defRPr sz="1200">
                <a:latin typeface="Lato Black"/>
                <a:ea typeface="Lato Black"/>
                <a:cs typeface="Lato Black"/>
                <a:sym typeface="Lato Black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200"/>
              <a:buFont typeface="Lato Black"/>
              <a:buNone/>
              <a:defRPr sz="1200">
                <a:latin typeface="Lato Black"/>
                <a:ea typeface="Lato Black"/>
                <a:cs typeface="Lato Black"/>
                <a:sym typeface="Lato Black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200"/>
              <a:buFont typeface="Lato Black"/>
              <a:buNone/>
              <a:defRPr sz="1200">
                <a:latin typeface="Lato Black"/>
                <a:ea typeface="Lato Black"/>
                <a:cs typeface="Lato Black"/>
                <a:sym typeface="Lato Black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200"/>
              <a:buFont typeface="Lato Black"/>
              <a:buNone/>
              <a:defRPr sz="1200">
                <a:latin typeface="Lato Black"/>
                <a:ea typeface="Lato Black"/>
                <a:cs typeface="Lato Black"/>
                <a:sym typeface="Lato Black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200"/>
              <a:buFont typeface="Lato Black"/>
              <a:buNone/>
              <a:defRPr sz="1200">
                <a:latin typeface="Lato Black"/>
                <a:ea typeface="Lato Black"/>
                <a:cs typeface="Lato Black"/>
                <a:sym typeface="Lato Black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200"/>
              <a:buFont typeface="Lato Black"/>
              <a:buNone/>
              <a:defRPr sz="1200">
                <a:latin typeface="Lato Black"/>
                <a:ea typeface="Lato Black"/>
                <a:cs typeface="Lato Black"/>
                <a:sym typeface="Lato Black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200"/>
              <a:buFont typeface="Lato Black"/>
              <a:buNone/>
              <a:defRPr sz="1200">
                <a:latin typeface="Lato Black"/>
                <a:ea typeface="Lato Black"/>
                <a:cs typeface="Lato Black"/>
                <a:sym typeface="Lato Black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200"/>
              <a:buFont typeface="Lato Black"/>
              <a:buNone/>
              <a:defRPr sz="1200">
                <a:latin typeface="Lato Black"/>
                <a:ea typeface="Lato Black"/>
                <a:cs typeface="Lato Black"/>
                <a:sym typeface="Lato Black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1">
  <p:cSld name="TITLE_1"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24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0" lIns="0" spcFirstLastPara="1" rIns="0" wrap="square" tIns="0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293" name="Google Shape;293;p24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0" lIns="0" spcFirstLastPara="1" rIns="0" wrap="square" tIns="0">
            <a:norm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294" name="Google Shape;294;p2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 Blank">
  <p:cSld name="TITLE_AND_BODY_2">
    <p:spTree>
      <p:nvGrpSpPr>
        <p:cNvPr id="295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p25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>
              <a:buNone/>
              <a:defRPr sz="800">
                <a:solidFill>
                  <a:srgbClr val="434343"/>
                </a:solidFill>
              </a:defRPr>
            </a:lvl1pPr>
            <a:lvl2pPr lvl="1" rtl="0">
              <a:buNone/>
              <a:defRPr sz="800">
                <a:solidFill>
                  <a:srgbClr val="434343"/>
                </a:solidFill>
              </a:defRPr>
            </a:lvl2pPr>
            <a:lvl3pPr lvl="2" rtl="0">
              <a:buNone/>
              <a:defRPr sz="800">
                <a:solidFill>
                  <a:srgbClr val="434343"/>
                </a:solidFill>
              </a:defRPr>
            </a:lvl3pPr>
            <a:lvl4pPr lvl="3" rtl="0">
              <a:buNone/>
              <a:defRPr sz="800">
                <a:solidFill>
                  <a:srgbClr val="434343"/>
                </a:solidFill>
              </a:defRPr>
            </a:lvl4pPr>
            <a:lvl5pPr lvl="4" rtl="0">
              <a:buNone/>
              <a:defRPr sz="800">
                <a:solidFill>
                  <a:srgbClr val="434343"/>
                </a:solidFill>
              </a:defRPr>
            </a:lvl5pPr>
            <a:lvl6pPr lvl="5" rtl="0">
              <a:buNone/>
              <a:defRPr sz="800">
                <a:solidFill>
                  <a:srgbClr val="434343"/>
                </a:solidFill>
              </a:defRPr>
            </a:lvl6pPr>
            <a:lvl7pPr lvl="6" rtl="0">
              <a:buNone/>
              <a:defRPr sz="800">
                <a:solidFill>
                  <a:srgbClr val="434343"/>
                </a:solidFill>
              </a:defRPr>
            </a:lvl7pPr>
            <a:lvl8pPr lvl="7" rtl="0">
              <a:buNone/>
              <a:defRPr sz="800">
                <a:solidFill>
                  <a:srgbClr val="434343"/>
                </a:solidFill>
              </a:defRPr>
            </a:lvl8pPr>
            <a:lvl9pPr lvl="8" rtl="0">
              <a:buNone/>
              <a:defRPr sz="800">
                <a:solidFill>
                  <a:srgbClr val="434343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Text Slide 1">
  <p:cSld name="TITLE_AND_TWO_COLUMNS_1">
    <p:spTree>
      <p:nvGrpSpPr>
        <p:cNvPr id="297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p26"/>
          <p:cNvSpPr txBox="1"/>
          <p:nvPr>
            <p:ph type="title"/>
          </p:nvPr>
        </p:nvSpPr>
        <p:spPr>
          <a:xfrm>
            <a:off x="416200" y="337600"/>
            <a:ext cx="8238600" cy="553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299" name="Google Shape;299;p26"/>
          <p:cNvSpPr txBox="1"/>
          <p:nvPr>
            <p:ph idx="1" type="subTitle"/>
          </p:nvPr>
        </p:nvSpPr>
        <p:spPr>
          <a:xfrm>
            <a:off x="699850" y="4602425"/>
            <a:ext cx="6953400" cy="440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600">
                <a:solidFill>
                  <a:srgbClr val="D9D9D9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D9D9D9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D9D9D9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D9D9D9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D9D9D9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D9D9D9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D9D9D9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D9D9D9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D9D9D9"/>
                </a:solidFill>
              </a:defRPr>
            </a:lvl9pPr>
          </a:lstStyle>
          <a:p/>
        </p:txBody>
      </p:sp>
      <p:sp>
        <p:nvSpPr>
          <p:cNvPr id="300" name="Google Shape;300;p26"/>
          <p:cNvSpPr txBox="1"/>
          <p:nvPr>
            <p:ph idx="12" type="sldNum"/>
          </p:nvPr>
        </p:nvSpPr>
        <p:spPr>
          <a:xfrm>
            <a:off x="416200" y="4602425"/>
            <a:ext cx="283800" cy="347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1" sz="600">
                <a:solidFill>
                  <a:srgbClr val="D9D9D9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1" sz="600">
                <a:solidFill>
                  <a:srgbClr val="D9D9D9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1" sz="600">
                <a:solidFill>
                  <a:srgbClr val="D9D9D9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1" sz="600">
                <a:solidFill>
                  <a:srgbClr val="D9D9D9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1" sz="600">
                <a:solidFill>
                  <a:srgbClr val="D9D9D9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1" sz="600">
                <a:solidFill>
                  <a:srgbClr val="D9D9D9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1" sz="600">
                <a:solidFill>
                  <a:srgbClr val="D9D9D9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1" sz="600">
                <a:solidFill>
                  <a:srgbClr val="D9D9D9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1" sz="600">
                <a:solidFill>
                  <a:srgbClr val="D9D9D9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00 - Blank No Logo">
  <p:cSld name="BLANK_2">
    <p:bg>
      <p:bgPr>
        <a:solidFill>
          <a:schemeClr val="dk1"/>
        </a:solidFill>
      </p:bgPr>
    </p:bg>
    <p:spTree>
      <p:nvGrpSpPr>
        <p:cNvPr id="30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27"/>
          <p:cNvSpPr txBox="1"/>
          <p:nvPr>
            <p:ph idx="12" type="sldNum"/>
          </p:nvPr>
        </p:nvSpPr>
        <p:spPr>
          <a:xfrm>
            <a:off x="8929570" y="4933550"/>
            <a:ext cx="214500" cy="214500"/>
          </a:xfrm>
          <a:prstGeom prst="rect">
            <a:avLst/>
          </a:prstGeom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rtl="0" algn="ctr">
              <a:buNone/>
              <a:defRPr>
                <a:solidFill>
                  <a:schemeClr val="lt1"/>
                </a:solidFill>
              </a:defRPr>
            </a:lvl1pPr>
            <a:lvl2pPr lvl="1" rtl="0" algn="ctr">
              <a:buNone/>
              <a:defRPr>
                <a:solidFill>
                  <a:schemeClr val="lt1"/>
                </a:solidFill>
              </a:defRPr>
            </a:lvl2pPr>
            <a:lvl3pPr lvl="2" rtl="0" algn="ctr">
              <a:buNone/>
              <a:defRPr>
                <a:solidFill>
                  <a:schemeClr val="lt1"/>
                </a:solidFill>
              </a:defRPr>
            </a:lvl3pPr>
            <a:lvl4pPr lvl="3" rtl="0" algn="ctr">
              <a:buNone/>
              <a:defRPr>
                <a:solidFill>
                  <a:schemeClr val="lt1"/>
                </a:solidFill>
              </a:defRPr>
            </a:lvl4pPr>
            <a:lvl5pPr lvl="4" rtl="0" algn="ctr">
              <a:buNone/>
              <a:defRPr>
                <a:solidFill>
                  <a:schemeClr val="lt1"/>
                </a:solidFill>
              </a:defRPr>
            </a:lvl5pPr>
            <a:lvl6pPr lvl="5" rtl="0" algn="ctr">
              <a:buNone/>
              <a:defRPr>
                <a:solidFill>
                  <a:schemeClr val="lt1"/>
                </a:solidFill>
              </a:defRPr>
            </a:lvl6pPr>
            <a:lvl7pPr lvl="6" rtl="0" algn="ctr">
              <a:buNone/>
              <a:defRPr>
                <a:solidFill>
                  <a:schemeClr val="lt1"/>
                </a:solidFill>
              </a:defRPr>
            </a:lvl7pPr>
            <a:lvl8pPr lvl="7" rtl="0" algn="ctr">
              <a:buNone/>
              <a:defRPr>
                <a:solidFill>
                  <a:schemeClr val="lt1"/>
                </a:solidFill>
              </a:defRPr>
            </a:lvl8pPr>
            <a:lvl9pPr lvl="8" rtl="0" algn="ctr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01b - Title - Section">
  <p:cSld name="BLANK_1_1_1_1_1_2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4"/>
          <p:cNvSpPr txBox="1"/>
          <p:nvPr>
            <p:ph type="title"/>
          </p:nvPr>
        </p:nvSpPr>
        <p:spPr>
          <a:xfrm>
            <a:off x="5282956" y="1286914"/>
            <a:ext cx="2573400" cy="2573400"/>
          </a:xfrm>
          <a:prstGeom prst="rect">
            <a:avLst/>
          </a:prstGeom>
          <a:solidFill>
            <a:srgbClr val="B7B7B7"/>
          </a:solidFill>
          <a:ln cap="flat" cmpd="sng" w="9525">
            <a:solidFill>
              <a:srgbClr val="B7B7B7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1100"/>
              <a:buFont typeface="Lato"/>
              <a:buNone/>
              <a:defRPr sz="1100">
                <a:solidFill>
                  <a:srgbClr val="B7B7B7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7" name="Google Shape;37;p4"/>
          <p:cNvSpPr txBox="1"/>
          <p:nvPr>
            <p:ph idx="12" type="sldNum"/>
          </p:nvPr>
        </p:nvSpPr>
        <p:spPr>
          <a:xfrm>
            <a:off x="8500535" y="4718418"/>
            <a:ext cx="214500" cy="214500"/>
          </a:xfrm>
          <a:prstGeom prst="rect">
            <a:avLst/>
          </a:prstGeom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8" name="Google Shape;38;p4"/>
          <p:cNvSpPr txBox="1"/>
          <p:nvPr>
            <p:ph idx="2" type="title"/>
          </p:nvPr>
        </p:nvSpPr>
        <p:spPr>
          <a:xfrm>
            <a:off x="566925" y="228600"/>
            <a:ext cx="3000000" cy="192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b="1" sz="800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id="39" name="Google Shape;39;p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814427" y="145587"/>
            <a:ext cx="981609" cy="347472"/>
          </a:xfrm>
          <a:prstGeom prst="rect">
            <a:avLst/>
          </a:prstGeom>
          <a:noFill/>
          <a:ln>
            <a:noFill/>
          </a:ln>
        </p:spPr>
      </p:pic>
      <p:sp>
        <p:nvSpPr>
          <p:cNvPr id="40" name="Google Shape;40;p4"/>
          <p:cNvSpPr txBox="1"/>
          <p:nvPr>
            <p:ph idx="3" type="title"/>
          </p:nvPr>
        </p:nvSpPr>
        <p:spPr>
          <a:xfrm>
            <a:off x="565400" y="1716050"/>
            <a:ext cx="4287000" cy="1716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800"/>
              <a:buFont typeface="Josefin Sans Light"/>
              <a:buNone/>
              <a:defRPr sz="4800">
                <a:latin typeface="Josefin Sans Light"/>
                <a:ea typeface="Josefin Sans Light"/>
                <a:cs typeface="Josefin Sans Light"/>
                <a:sym typeface="Josefin Sans Light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Josefin Sans Light"/>
              <a:buNone/>
              <a:defRPr sz="4800">
                <a:latin typeface="Josefin Sans Light"/>
                <a:ea typeface="Josefin Sans Light"/>
                <a:cs typeface="Josefin Sans Light"/>
                <a:sym typeface="Josefin Sans Light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Josefin Sans Light"/>
              <a:buNone/>
              <a:defRPr sz="4800">
                <a:latin typeface="Josefin Sans Light"/>
                <a:ea typeface="Josefin Sans Light"/>
                <a:cs typeface="Josefin Sans Light"/>
                <a:sym typeface="Josefin Sans Light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Josefin Sans Light"/>
              <a:buNone/>
              <a:defRPr sz="4800">
                <a:latin typeface="Josefin Sans Light"/>
                <a:ea typeface="Josefin Sans Light"/>
                <a:cs typeface="Josefin Sans Light"/>
                <a:sym typeface="Josefin Sans Light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Josefin Sans Light"/>
              <a:buNone/>
              <a:defRPr sz="4800">
                <a:latin typeface="Josefin Sans Light"/>
                <a:ea typeface="Josefin Sans Light"/>
                <a:cs typeface="Josefin Sans Light"/>
                <a:sym typeface="Josefin Sans Light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Josefin Sans Light"/>
              <a:buNone/>
              <a:defRPr sz="4800">
                <a:latin typeface="Josefin Sans Light"/>
                <a:ea typeface="Josefin Sans Light"/>
                <a:cs typeface="Josefin Sans Light"/>
                <a:sym typeface="Josefin Sans Light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Josefin Sans Light"/>
              <a:buNone/>
              <a:defRPr sz="4800">
                <a:latin typeface="Josefin Sans Light"/>
                <a:ea typeface="Josefin Sans Light"/>
                <a:cs typeface="Josefin Sans Light"/>
                <a:sym typeface="Josefin Sans Light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Josefin Sans Light"/>
              <a:buNone/>
              <a:defRPr sz="4800">
                <a:latin typeface="Josefin Sans Light"/>
                <a:ea typeface="Josefin Sans Light"/>
                <a:cs typeface="Josefin Sans Light"/>
                <a:sym typeface="Josefin Sans Light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Josefin Sans Light"/>
              <a:buNone/>
              <a:defRPr sz="4800">
                <a:latin typeface="Josefin Sans Light"/>
                <a:ea typeface="Josefin Sans Light"/>
                <a:cs typeface="Josefin Sans Light"/>
                <a:sym typeface="Josefin Sans Light"/>
              </a:defRPr>
            </a:lvl9pPr>
          </a:lstStyle>
          <a:p/>
        </p:txBody>
      </p:sp>
      <p:sp>
        <p:nvSpPr>
          <p:cNvPr id="41" name="Google Shape;41;p4"/>
          <p:cNvSpPr txBox="1"/>
          <p:nvPr>
            <p:ph idx="4" type="title"/>
          </p:nvPr>
        </p:nvSpPr>
        <p:spPr>
          <a:xfrm>
            <a:off x="6999050" y="857975"/>
            <a:ext cx="1287000" cy="33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Font typeface="Caveat"/>
              <a:buNone/>
              <a:defRPr sz="1400">
                <a:latin typeface="Caveat"/>
                <a:ea typeface="Caveat"/>
                <a:cs typeface="Caveat"/>
                <a:sym typeface="Caveat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400"/>
              <a:buFont typeface="Caveat"/>
              <a:buNone/>
              <a:defRPr sz="1400">
                <a:latin typeface="Caveat"/>
                <a:ea typeface="Caveat"/>
                <a:cs typeface="Caveat"/>
                <a:sym typeface="Caveat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400"/>
              <a:buFont typeface="Caveat"/>
              <a:buNone/>
              <a:defRPr sz="1400">
                <a:latin typeface="Caveat"/>
                <a:ea typeface="Caveat"/>
                <a:cs typeface="Caveat"/>
                <a:sym typeface="Caveat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400"/>
              <a:buFont typeface="Caveat"/>
              <a:buNone/>
              <a:defRPr sz="1400">
                <a:latin typeface="Caveat"/>
                <a:ea typeface="Caveat"/>
                <a:cs typeface="Caveat"/>
                <a:sym typeface="Caveat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400"/>
              <a:buFont typeface="Caveat"/>
              <a:buNone/>
              <a:defRPr sz="1400">
                <a:latin typeface="Caveat"/>
                <a:ea typeface="Caveat"/>
                <a:cs typeface="Caveat"/>
                <a:sym typeface="Caveat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400"/>
              <a:buFont typeface="Caveat"/>
              <a:buNone/>
              <a:defRPr sz="1400">
                <a:latin typeface="Caveat"/>
                <a:ea typeface="Caveat"/>
                <a:cs typeface="Caveat"/>
                <a:sym typeface="Caveat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400"/>
              <a:buFont typeface="Caveat"/>
              <a:buNone/>
              <a:defRPr sz="1400">
                <a:latin typeface="Caveat"/>
                <a:ea typeface="Caveat"/>
                <a:cs typeface="Caveat"/>
                <a:sym typeface="Caveat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400"/>
              <a:buFont typeface="Caveat"/>
              <a:buNone/>
              <a:defRPr sz="1400">
                <a:latin typeface="Caveat"/>
                <a:ea typeface="Caveat"/>
                <a:cs typeface="Caveat"/>
                <a:sym typeface="Caveat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400"/>
              <a:buFont typeface="Caveat"/>
              <a:buNone/>
              <a:defRPr sz="1400">
                <a:latin typeface="Caveat"/>
                <a:ea typeface="Caveat"/>
                <a:cs typeface="Caveat"/>
                <a:sym typeface="Caveat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02 - Table of Contents">
  <p:cSld name="BLANK_1_1_1_1_1_1_1_1_1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5"/>
          <p:cNvSpPr txBox="1"/>
          <p:nvPr>
            <p:ph type="title"/>
          </p:nvPr>
        </p:nvSpPr>
        <p:spPr>
          <a:xfrm>
            <a:off x="-450" y="1074150"/>
            <a:ext cx="2278800" cy="8595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1100"/>
              <a:buFont typeface="Lato"/>
              <a:buNone/>
              <a:defRPr sz="1100">
                <a:solidFill>
                  <a:srgbClr val="F3F3F3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None/>
              <a:defRPr>
                <a:solidFill>
                  <a:srgbClr val="F3F3F3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None/>
              <a:defRPr>
                <a:solidFill>
                  <a:srgbClr val="F3F3F3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None/>
              <a:defRPr>
                <a:solidFill>
                  <a:srgbClr val="F3F3F3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None/>
              <a:defRPr>
                <a:solidFill>
                  <a:srgbClr val="F3F3F3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None/>
              <a:defRPr>
                <a:solidFill>
                  <a:srgbClr val="F3F3F3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None/>
              <a:defRPr>
                <a:solidFill>
                  <a:srgbClr val="F3F3F3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None/>
              <a:defRPr>
                <a:solidFill>
                  <a:srgbClr val="F3F3F3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None/>
              <a:defRPr>
                <a:solidFill>
                  <a:srgbClr val="F3F3F3"/>
                </a:solidFill>
              </a:defRPr>
            </a:lvl9pPr>
          </a:lstStyle>
          <a:p/>
        </p:txBody>
      </p:sp>
      <p:sp>
        <p:nvSpPr>
          <p:cNvPr id="44" name="Google Shape;44;p5"/>
          <p:cNvSpPr txBox="1"/>
          <p:nvPr>
            <p:ph idx="12" type="sldNum"/>
          </p:nvPr>
        </p:nvSpPr>
        <p:spPr>
          <a:xfrm>
            <a:off x="8500535" y="4718418"/>
            <a:ext cx="214500" cy="214500"/>
          </a:xfrm>
          <a:prstGeom prst="rect">
            <a:avLst/>
          </a:prstGeom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45" name="Google Shape;45;p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814427" y="145587"/>
            <a:ext cx="981609" cy="347472"/>
          </a:xfrm>
          <a:prstGeom prst="rect">
            <a:avLst/>
          </a:prstGeom>
          <a:noFill/>
          <a:ln>
            <a:noFill/>
          </a:ln>
        </p:spPr>
      </p:pic>
      <p:sp>
        <p:nvSpPr>
          <p:cNvPr id="46" name="Google Shape;46;p5"/>
          <p:cNvSpPr txBox="1"/>
          <p:nvPr>
            <p:ph idx="2" type="title"/>
          </p:nvPr>
        </p:nvSpPr>
        <p:spPr>
          <a:xfrm>
            <a:off x="566925" y="228600"/>
            <a:ext cx="3000000" cy="192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b="1" sz="800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5"/>
          <p:cNvSpPr txBox="1"/>
          <p:nvPr>
            <p:ph idx="3" type="title"/>
          </p:nvPr>
        </p:nvSpPr>
        <p:spPr>
          <a:xfrm>
            <a:off x="-450" y="1929775"/>
            <a:ext cx="2278800" cy="85950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D9D9D9"/>
              </a:buClr>
              <a:buSzPts val="1100"/>
              <a:buFont typeface="Lato"/>
              <a:buNone/>
              <a:defRPr sz="1100">
                <a:solidFill>
                  <a:srgbClr val="D9D9D9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D9D9D9"/>
              </a:buClr>
              <a:buSzPts val="2800"/>
              <a:buNone/>
              <a:defRPr>
                <a:solidFill>
                  <a:srgbClr val="D9D9D9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D9D9D9"/>
              </a:buClr>
              <a:buSzPts val="2800"/>
              <a:buNone/>
              <a:defRPr>
                <a:solidFill>
                  <a:srgbClr val="D9D9D9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D9D9D9"/>
              </a:buClr>
              <a:buSzPts val="2800"/>
              <a:buNone/>
              <a:defRPr>
                <a:solidFill>
                  <a:srgbClr val="D9D9D9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D9D9D9"/>
              </a:buClr>
              <a:buSzPts val="2800"/>
              <a:buNone/>
              <a:defRPr>
                <a:solidFill>
                  <a:srgbClr val="D9D9D9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D9D9D9"/>
              </a:buClr>
              <a:buSzPts val="2800"/>
              <a:buNone/>
              <a:defRPr>
                <a:solidFill>
                  <a:srgbClr val="D9D9D9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D9D9D9"/>
              </a:buClr>
              <a:buSzPts val="2800"/>
              <a:buNone/>
              <a:defRPr>
                <a:solidFill>
                  <a:srgbClr val="D9D9D9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D9D9D9"/>
              </a:buClr>
              <a:buSzPts val="2800"/>
              <a:buNone/>
              <a:defRPr>
                <a:solidFill>
                  <a:srgbClr val="D9D9D9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D9D9D9"/>
              </a:buClr>
              <a:buSzPts val="2800"/>
              <a:buNone/>
              <a:defRPr>
                <a:solidFill>
                  <a:srgbClr val="D9D9D9"/>
                </a:solidFill>
              </a:defRPr>
            </a:lvl9pPr>
          </a:lstStyle>
          <a:p/>
        </p:txBody>
      </p:sp>
      <p:sp>
        <p:nvSpPr>
          <p:cNvPr id="48" name="Google Shape;48;p5"/>
          <p:cNvSpPr txBox="1"/>
          <p:nvPr>
            <p:ph idx="4" type="title"/>
          </p:nvPr>
        </p:nvSpPr>
        <p:spPr>
          <a:xfrm>
            <a:off x="-450" y="2785710"/>
            <a:ext cx="2278800" cy="859500"/>
          </a:xfrm>
          <a:prstGeom prst="rect">
            <a:avLst/>
          </a:prstGeom>
          <a:solidFill>
            <a:srgbClr val="B7B7B7"/>
          </a:solidFill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1100"/>
              <a:buFont typeface="Lato"/>
              <a:buNone/>
              <a:defRPr sz="1100">
                <a:solidFill>
                  <a:srgbClr val="B7B7B7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2800"/>
              <a:buNone/>
              <a:defRPr>
                <a:solidFill>
                  <a:srgbClr val="B7B7B7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2800"/>
              <a:buNone/>
              <a:defRPr>
                <a:solidFill>
                  <a:srgbClr val="B7B7B7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2800"/>
              <a:buNone/>
              <a:defRPr>
                <a:solidFill>
                  <a:srgbClr val="B7B7B7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2800"/>
              <a:buNone/>
              <a:defRPr>
                <a:solidFill>
                  <a:srgbClr val="B7B7B7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2800"/>
              <a:buNone/>
              <a:defRPr>
                <a:solidFill>
                  <a:srgbClr val="B7B7B7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2800"/>
              <a:buNone/>
              <a:defRPr>
                <a:solidFill>
                  <a:srgbClr val="B7B7B7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2800"/>
              <a:buNone/>
              <a:defRPr>
                <a:solidFill>
                  <a:srgbClr val="B7B7B7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2800"/>
              <a:buNone/>
              <a:defRPr>
                <a:solidFill>
                  <a:srgbClr val="B7B7B7"/>
                </a:solidFill>
              </a:defRPr>
            </a:lvl9pPr>
          </a:lstStyle>
          <a:p/>
        </p:txBody>
      </p:sp>
      <p:sp>
        <p:nvSpPr>
          <p:cNvPr id="49" name="Google Shape;49;p5"/>
          <p:cNvSpPr txBox="1"/>
          <p:nvPr>
            <p:ph idx="5" type="title"/>
          </p:nvPr>
        </p:nvSpPr>
        <p:spPr>
          <a:xfrm>
            <a:off x="-450" y="3645825"/>
            <a:ext cx="2278800" cy="859500"/>
          </a:xfrm>
          <a:prstGeom prst="rect">
            <a:avLst/>
          </a:prstGeom>
          <a:solidFill>
            <a:srgbClr val="666666"/>
          </a:solidFill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100"/>
              <a:buFont typeface="Lato"/>
              <a:buNone/>
              <a:defRPr sz="1100">
                <a:solidFill>
                  <a:srgbClr val="666666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800"/>
              <a:buNone/>
              <a:defRPr>
                <a:solidFill>
                  <a:srgbClr val="666666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800"/>
              <a:buNone/>
              <a:defRPr>
                <a:solidFill>
                  <a:srgbClr val="666666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800"/>
              <a:buNone/>
              <a:defRPr>
                <a:solidFill>
                  <a:srgbClr val="666666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800"/>
              <a:buNone/>
              <a:defRPr>
                <a:solidFill>
                  <a:srgbClr val="666666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800"/>
              <a:buNone/>
              <a:defRPr>
                <a:solidFill>
                  <a:srgbClr val="666666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800"/>
              <a:buNone/>
              <a:defRPr>
                <a:solidFill>
                  <a:srgbClr val="666666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800"/>
              <a:buNone/>
              <a:defRPr>
                <a:solidFill>
                  <a:srgbClr val="666666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800"/>
              <a:buNone/>
              <a:defRPr>
                <a:solidFill>
                  <a:srgbClr val="666666"/>
                </a:solidFill>
              </a:defRPr>
            </a:lvl9pPr>
          </a:lstStyle>
          <a:p/>
        </p:txBody>
      </p:sp>
      <p:sp>
        <p:nvSpPr>
          <p:cNvPr id="50" name="Google Shape;50;p5"/>
          <p:cNvSpPr txBox="1"/>
          <p:nvPr>
            <p:ph idx="6" type="title"/>
          </p:nvPr>
        </p:nvSpPr>
        <p:spPr>
          <a:xfrm>
            <a:off x="2278454" y="1067225"/>
            <a:ext cx="3429000" cy="855000"/>
          </a:xfrm>
          <a:prstGeom prst="rect">
            <a:avLst/>
          </a:prstGeom>
        </p:spPr>
        <p:txBody>
          <a:bodyPr anchorCtr="0" anchor="ctr" bIns="0" lIns="192000" spcFirstLastPara="1" rIns="19200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latin typeface="Lato"/>
                <a:ea typeface="Lato"/>
                <a:cs typeface="Lato"/>
                <a:sym typeface="Lat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latin typeface="Lato"/>
                <a:ea typeface="Lato"/>
                <a:cs typeface="Lato"/>
                <a:sym typeface="Lat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latin typeface="Lato"/>
                <a:ea typeface="Lato"/>
                <a:cs typeface="Lato"/>
                <a:sym typeface="Lat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latin typeface="Lato"/>
                <a:ea typeface="Lato"/>
                <a:cs typeface="Lato"/>
                <a:sym typeface="Lat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latin typeface="Lato"/>
                <a:ea typeface="Lato"/>
                <a:cs typeface="Lato"/>
                <a:sym typeface="Lat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latin typeface="Lato"/>
                <a:ea typeface="Lato"/>
                <a:cs typeface="Lato"/>
                <a:sym typeface="Lat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latin typeface="Lato"/>
                <a:ea typeface="Lato"/>
                <a:cs typeface="Lato"/>
                <a:sym typeface="Lat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51" name="Google Shape;51;p5"/>
          <p:cNvSpPr txBox="1"/>
          <p:nvPr>
            <p:ph idx="7" type="title"/>
          </p:nvPr>
        </p:nvSpPr>
        <p:spPr>
          <a:xfrm>
            <a:off x="2278454" y="1927508"/>
            <a:ext cx="3429000" cy="855000"/>
          </a:xfrm>
          <a:prstGeom prst="rect">
            <a:avLst/>
          </a:prstGeom>
        </p:spPr>
        <p:txBody>
          <a:bodyPr anchorCtr="0" anchor="ctr" bIns="0" lIns="192000" spcFirstLastPara="1" rIns="19200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latin typeface="Lato"/>
                <a:ea typeface="Lato"/>
                <a:cs typeface="Lato"/>
                <a:sym typeface="Lat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latin typeface="Lato"/>
                <a:ea typeface="Lato"/>
                <a:cs typeface="Lato"/>
                <a:sym typeface="Lat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latin typeface="Lato"/>
                <a:ea typeface="Lato"/>
                <a:cs typeface="Lato"/>
                <a:sym typeface="Lat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latin typeface="Lato"/>
                <a:ea typeface="Lato"/>
                <a:cs typeface="Lato"/>
                <a:sym typeface="Lat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latin typeface="Lato"/>
                <a:ea typeface="Lato"/>
                <a:cs typeface="Lato"/>
                <a:sym typeface="Lat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latin typeface="Lato"/>
                <a:ea typeface="Lato"/>
                <a:cs typeface="Lato"/>
                <a:sym typeface="Lat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latin typeface="Lato"/>
                <a:ea typeface="Lato"/>
                <a:cs typeface="Lato"/>
                <a:sym typeface="Lat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52" name="Google Shape;52;p5"/>
          <p:cNvSpPr txBox="1"/>
          <p:nvPr>
            <p:ph idx="8" type="title"/>
          </p:nvPr>
        </p:nvSpPr>
        <p:spPr>
          <a:xfrm>
            <a:off x="2278454" y="2787792"/>
            <a:ext cx="3429000" cy="855000"/>
          </a:xfrm>
          <a:prstGeom prst="rect">
            <a:avLst/>
          </a:prstGeom>
        </p:spPr>
        <p:txBody>
          <a:bodyPr anchorCtr="0" anchor="ctr" bIns="0" lIns="192000" spcFirstLastPara="1" rIns="19200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latin typeface="Lato"/>
                <a:ea typeface="Lato"/>
                <a:cs typeface="Lato"/>
                <a:sym typeface="Lat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latin typeface="Lato"/>
                <a:ea typeface="Lato"/>
                <a:cs typeface="Lato"/>
                <a:sym typeface="Lat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latin typeface="Lato"/>
                <a:ea typeface="Lato"/>
                <a:cs typeface="Lato"/>
                <a:sym typeface="Lat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latin typeface="Lato"/>
                <a:ea typeface="Lato"/>
                <a:cs typeface="Lato"/>
                <a:sym typeface="Lat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latin typeface="Lato"/>
                <a:ea typeface="Lato"/>
                <a:cs typeface="Lato"/>
                <a:sym typeface="Lat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latin typeface="Lato"/>
                <a:ea typeface="Lato"/>
                <a:cs typeface="Lato"/>
                <a:sym typeface="Lat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latin typeface="Lato"/>
                <a:ea typeface="Lato"/>
                <a:cs typeface="Lato"/>
                <a:sym typeface="Lat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53" name="Google Shape;53;p5"/>
          <p:cNvSpPr txBox="1"/>
          <p:nvPr>
            <p:ph idx="9" type="title"/>
          </p:nvPr>
        </p:nvSpPr>
        <p:spPr>
          <a:xfrm>
            <a:off x="2278454" y="3648075"/>
            <a:ext cx="3429000" cy="855000"/>
          </a:xfrm>
          <a:prstGeom prst="rect">
            <a:avLst/>
          </a:prstGeom>
        </p:spPr>
        <p:txBody>
          <a:bodyPr anchorCtr="0" anchor="ctr" bIns="0" lIns="192000" spcFirstLastPara="1" rIns="19200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latin typeface="Lato"/>
                <a:ea typeface="Lato"/>
                <a:cs typeface="Lato"/>
                <a:sym typeface="Lat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latin typeface="Lato"/>
                <a:ea typeface="Lato"/>
                <a:cs typeface="Lato"/>
                <a:sym typeface="Lat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latin typeface="Lato"/>
                <a:ea typeface="Lato"/>
                <a:cs typeface="Lato"/>
                <a:sym typeface="Lat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latin typeface="Lato"/>
                <a:ea typeface="Lato"/>
                <a:cs typeface="Lato"/>
                <a:sym typeface="Lat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latin typeface="Lato"/>
                <a:ea typeface="Lato"/>
                <a:cs typeface="Lato"/>
                <a:sym typeface="Lat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latin typeface="Lato"/>
                <a:ea typeface="Lato"/>
                <a:cs typeface="Lato"/>
                <a:sym typeface="Lat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latin typeface="Lato"/>
                <a:ea typeface="Lato"/>
                <a:cs typeface="Lato"/>
                <a:sym typeface="Lat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03a - Content - Blank w/ Title">
  <p:cSld name="CUSTOM_2_2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6"/>
          <p:cNvSpPr txBox="1"/>
          <p:nvPr>
            <p:ph idx="12" type="sldNum"/>
          </p:nvPr>
        </p:nvSpPr>
        <p:spPr>
          <a:xfrm>
            <a:off x="8500535" y="4718418"/>
            <a:ext cx="214500" cy="2145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56" name="Google Shape;56;p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814427" y="145587"/>
            <a:ext cx="981609" cy="347472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6"/>
          <p:cNvSpPr txBox="1"/>
          <p:nvPr>
            <p:ph type="title"/>
          </p:nvPr>
        </p:nvSpPr>
        <p:spPr>
          <a:xfrm>
            <a:off x="6999050" y="1287025"/>
            <a:ext cx="1287000" cy="429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Font typeface="Caveat"/>
              <a:buNone/>
              <a:defRPr sz="1400">
                <a:latin typeface="Caveat"/>
                <a:ea typeface="Caveat"/>
                <a:cs typeface="Caveat"/>
                <a:sym typeface="Caveat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400"/>
              <a:buFont typeface="Caveat"/>
              <a:buNone/>
              <a:defRPr sz="1400">
                <a:latin typeface="Caveat"/>
                <a:ea typeface="Caveat"/>
                <a:cs typeface="Caveat"/>
                <a:sym typeface="Caveat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400"/>
              <a:buFont typeface="Caveat"/>
              <a:buNone/>
              <a:defRPr sz="1400">
                <a:latin typeface="Caveat"/>
                <a:ea typeface="Caveat"/>
                <a:cs typeface="Caveat"/>
                <a:sym typeface="Caveat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400"/>
              <a:buFont typeface="Caveat"/>
              <a:buNone/>
              <a:defRPr sz="1400">
                <a:latin typeface="Caveat"/>
                <a:ea typeface="Caveat"/>
                <a:cs typeface="Caveat"/>
                <a:sym typeface="Caveat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400"/>
              <a:buFont typeface="Caveat"/>
              <a:buNone/>
              <a:defRPr sz="1400">
                <a:latin typeface="Caveat"/>
                <a:ea typeface="Caveat"/>
                <a:cs typeface="Caveat"/>
                <a:sym typeface="Caveat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400"/>
              <a:buFont typeface="Caveat"/>
              <a:buNone/>
              <a:defRPr sz="1400">
                <a:latin typeface="Caveat"/>
                <a:ea typeface="Caveat"/>
                <a:cs typeface="Caveat"/>
                <a:sym typeface="Caveat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400"/>
              <a:buFont typeface="Caveat"/>
              <a:buNone/>
              <a:defRPr sz="1400">
                <a:latin typeface="Caveat"/>
                <a:ea typeface="Caveat"/>
                <a:cs typeface="Caveat"/>
                <a:sym typeface="Caveat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400"/>
              <a:buFont typeface="Caveat"/>
              <a:buNone/>
              <a:defRPr sz="1400">
                <a:latin typeface="Caveat"/>
                <a:ea typeface="Caveat"/>
                <a:cs typeface="Caveat"/>
                <a:sym typeface="Caveat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400"/>
              <a:buFont typeface="Caveat"/>
              <a:buNone/>
              <a:defRPr sz="1400">
                <a:latin typeface="Caveat"/>
                <a:ea typeface="Caveat"/>
                <a:cs typeface="Caveat"/>
                <a:sym typeface="Caveat"/>
              </a:defRPr>
            </a:lvl9pPr>
          </a:lstStyle>
          <a:p/>
        </p:txBody>
      </p:sp>
      <p:sp>
        <p:nvSpPr>
          <p:cNvPr id="58" name="Google Shape;58;p6"/>
          <p:cNvSpPr txBox="1"/>
          <p:nvPr>
            <p:ph idx="2" type="title"/>
          </p:nvPr>
        </p:nvSpPr>
        <p:spPr>
          <a:xfrm>
            <a:off x="566925" y="228600"/>
            <a:ext cx="3000000" cy="192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b="1" sz="800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6"/>
          <p:cNvSpPr txBox="1"/>
          <p:nvPr>
            <p:ph idx="3" type="title"/>
          </p:nvPr>
        </p:nvSpPr>
        <p:spPr>
          <a:xfrm>
            <a:off x="563900" y="722776"/>
            <a:ext cx="5148000" cy="8580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 sz="2800">
                <a:latin typeface="Josefin Sans Light"/>
                <a:ea typeface="Josefin Sans Light"/>
                <a:cs typeface="Josefin Sans Light"/>
                <a:sym typeface="Josefi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03b - Content - Text &amp; Blank">
  <p:cSld name="BLANK_1_1_1_3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7"/>
          <p:cNvSpPr/>
          <p:nvPr/>
        </p:nvSpPr>
        <p:spPr>
          <a:xfrm>
            <a:off x="3995925" y="125"/>
            <a:ext cx="5148000" cy="5143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" name="Google Shape;62;p7"/>
          <p:cNvSpPr txBox="1"/>
          <p:nvPr>
            <p:ph idx="12" type="sldNum"/>
          </p:nvPr>
        </p:nvSpPr>
        <p:spPr>
          <a:xfrm>
            <a:off x="8500535" y="4718418"/>
            <a:ext cx="214500" cy="214500"/>
          </a:xfrm>
          <a:prstGeom prst="rect">
            <a:avLst/>
          </a:prstGeom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3" name="Google Shape;63;p7"/>
          <p:cNvSpPr txBox="1"/>
          <p:nvPr>
            <p:ph type="title"/>
          </p:nvPr>
        </p:nvSpPr>
        <p:spPr>
          <a:xfrm>
            <a:off x="563900" y="1072500"/>
            <a:ext cx="3001500" cy="8580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 sz="2800">
                <a:latin typeface="Josefin Sans Light"/>
                <a:ea typeface="Josefin Sans Light"/>
                <a:cs typeface="Josefin Sans Light"/>
                <a:sym typeface="Josefi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9pPr>
          </a:lstStyle>
          <a:p/>
        </p:txBody>
      </p:sp>
      <p:sp>
        <p:nvSpPr>
          <p:cNvPr id="64" name="Google Shape;64;p7"/>
          <p:cNvSpPr txBox="1"/>
          <p:nvPr>
            <p:ph idx="2" type="title"/>
          </p:nvPr>
        </p:nvSpPr>
        <p:spPr>
          <a:xfrm>
            <a:off x="566925" y="228600"/>
            <a:ext cx="3001500" cy="192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b="1" sz="800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" name="Google Shape;65;p7"/>
          <p:cNvSpPr txBox="1"/>
          <p:nvPr>
            <p:ph idx="1" type="body"/>
          </p:nvPr>
        </p:nvSpPr>
        <p:spPr>
          <a:xfrm>
            <a:off x="565450" y="2145000"/>
            <a:ext cx="3001500" cy="25740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292100" lvl="0" marL="457200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Lato"/>
              <a:buChar char="●"/>
              <a:defRPr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-292100" lvl="1" marL="914400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Lato"/>
              <a:buChar char="○"/>
              <a:defRPr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-292100" lvl="2" marL="1371600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Lato"/>
              <a:buChar char="■"/>
              <a:defRPr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-292100" lvl="3" marL="1828800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Lato"/>
              <a:buChar char="●"/>
              <a:defRPr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-292100" lvl="4" marL="2286000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Lato"/>
              <a:buChar char="○"/>
              <a:defRPr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-292100" lvl="5" marL="2743200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Lato"/>
              <a:buChar char="■"/>
              <a:defRPr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-292100" lvl="6" marL="3200400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Lato"/>
              <a:buChar char="●"/>
              <a:defRPr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-292100" lvl="7" marL="3657600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Lato"/>
              <a:buChar char="○"/>
              <a:defRPr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-292100" lvl="8" marL="4114800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Lato"/>
              <a:buChar char="■"/>
              <a:defRPr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66" name="Google Shape;66;p7"/>
          <p:cNvSpPr txBox="1"/>
          <p:nvPr>
            <p:ph idx="3" type="title"/>
          </p:nvPr>
        </p:nvSpPr>
        <p:spPr>
          <a:xfrm>
            <a:off x="4210400" y="228600"/>
            <a:ext cx="1287000" cy="429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Font typeface="Caveat"/>
              <a:buNone/>
              <a:defRPr sz="1400">
                <a:latin typeface="Caveat"/>
                <a:ea typeface="Caveat"/>
                <a:cs typeface="Caveat"/>
                <a:sym typeface="Caveat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400"/>
              <a:buFont typeface="Caveat"/>
              <a:buNone/>
              <a:defRPr sz="1400">
                <a:latin typeface="Caveat"/>
                <a:ea typeface="Caveat"/>
                <a:cs typeface="Caveat"/>
                <a:sym typeface="Caveat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400"/>
              <a:buFont typeface="Caveat"/>
              <a:buNone/>
              <a:defRPr sz="1400">
                <a:latin typeface="Caveat"/>
                <a:ea typeface="Caveat"/>
                <a:cs typeface="Caveat"/>
                <a:sym typeface="Caveat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400"/>
              <a:buFont typeface="Caveat"/>
              <a:buNone/>
              <a:defRPr sz="1400">
                <a:latin typeface="Caveat"/>
                <a:ea typeface="Caveat"/>
                <a:cs typeface="Caveat"/>
                <a:sym typeface="Caveat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400"/>
              <a:buFont typeface="Caveat"/>
              <a:buNone/>
              <a:defRPr sz="1400">
                <a:latin typeface="Caveat"/>
                <a:ea typeface="Caveat"/>
                <a:cs typeface="Caveat"/>
                <a:sym typeface="Caveat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400"/>
              <a:buFont typeface="Caveat"/>
              <a:buNone/>
              <a:defRPr sz="1400">
                <a:latin typeface="Caveat"/>
                <a:ea typeface="Caveat"/>
                <a:cs typeface="Caveat"/>
                <a:sym typeface="Caveat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400"/>
              <a:buFont typeface="Caveat"/>
              <a:buNone/>
              <a:defRPr sz="1400">
                <a:latin typeface="Caveat"/>
                <a:ea typeface="Caveat"/>
                <a:cs typeface="Caveat"/>
                <a:sym typeface="Caveat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400"/>
              <a:buFont typeface="Caveat"/>
              <a:buNone/>
              <a:defRPr sz="1400">
                <a:latin typeface="Caveat"/>
                <a:ea typeface="Caveat"/>
                <a:cs typeface="Caveat"/>
                <a:sym typeface="Caveat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400"/>
              <a:buFont typeface="Caveat"/>
              <a:buNone/>
              <a:defRPr sz="1400">
                <a:latin typeface="Caveat"/>
                <a:ea typeface="Caveat"/>
                <a:cs typeface="Caveat"/>
                <a:sym typeface="Caveat"/>
              </a:defRPr>
            </a:lvl9pPr>
          </a:lstStyle>
          <a:p/>
        </p:txBody>
      </p:sp>
      <p:pic>
        <p:nvPicPr>
          <p:cNvPr id="67" name="Google Shape;67;p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814427" y="145587"/>
            <a:ext cx="981609" cy="3474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03c - Content - Split Text">
  <p:cSld name="BLANK_1_1_1_2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8"/>
          <p:cNvSpPr/>
          <p:nvPr/>
        </p:nvSpPr>
        <p:spPr>
          <a:xfrm>
            <a:off x="4424975" y="125"/>
            <a:ext cx="4719000" cy="5143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0" name="Google Shape;70;p8"/>
          <p:cNvSpPr txBox="1"/>
          <p:nvPr>
            <p:ph idx="12" type="sldNum"/>
          </p:nvPr>
        </p:nvSpPr>
        <p:spPr>
          <a:xfrm>
            <a:off x="8500535" y="4718418"/>
            <a:ext cx="214500" cy="214500"/>
          </a:xfrm>
          <a:prstGeom prst="rect">
            <a:avLst/>
          </a:prstGeom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1" name="Google Shape;71;p8"/>
          <p:cNvSpPr txBox="1"/>
          <p:nvPr>
            <p:ph type="title"/>
          </p:nvPr>
        </p:nvSpPr>
        <p:spPr>
          <a:xfrm>
            <a:off x="563900" y="1592500"/>
            <a:ext cx="3216900" cy="8580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 sz="2800">
                <a:latin typeface="Josefin Sans Light"/>
                <a:ea typeface="Josefin Sans Light"/>
                <a:cs typeface="Josefin Sans Light"/>
                <a:sym typeface="Josefi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9pPr>
          </a:lstStyle>
          <a:p/>
        </p:txBody>
      </p:sp>
      <p:sp>
        <p:nvSpPr>
          <p:cNvPr id="72" name="Google Shape;72;p8"/>
          <p:cNvSpPr txBox="1"/>
          <p:nvPr>
            <p:ph idx="2" type="title"/>
          </p:nvPr>
        </p:nvSpPr>
        <p:spPr>
          <a:xfrm>
            <a:off x="566925" y="228600"/>
            <a:ext cx="3001500" cy="192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b="1" sz="800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8"/>
          <p:cNvSpPr txBox="1"/>
          <p:nvPr>
            <p:ph idx="1" type="body"/>
          </p:nvPr>
        </p:nvSpPr>
        <p:spPr>
          <a:xfrm>
            <a:off x="564650" y="2238950"/>
            <a:ext cx="3216900" cy="25740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292100" lvl="0" marL="457200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Lato"/>
              <a:buChar char="●"/>
              <a:defRPr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-292100" lvl="1" marL="914400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Lato"/>
              <a:buChar char="○"/>
              <a:defRPr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-292100" lvl="2" marL="1371600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Lato"/>
              <a:buChar char="■"/>
              <a:defRPr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-292100" lvl="3" marL="1828800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Lato"/>
              <a:buChar char="●"/>
              <a:defRPr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-292100" lvl="4" marL="2286000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Lato"/>
              <a:buChar char="○"/>
              <a:defRPr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-292100" lvl="5" marL="2743200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Lato"/>
              <a:buChar char="■"/>
              <a:defRPr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-292100" lvl="6" marL="3200400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Lato"/>
              <a:buChar char="●"/>
              <a:defRPr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-292100" lvl="7" marL="3657600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Lato"/>
              <a:buChar char="○"/>
              <a:defRPr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-292100" lvl="8" marL="4114800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Lato"/>
              <a:buChar char="■"/>
              <a:defRPr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pic>
        <p:nvPicPr>
          <p:cNvPr id="74" name="Google Shape;74;p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814427" y="145587"/>
            <a:ext cx="981609" cy="347472"/>
          </a:xfrm>
          <a:prstGeom prst="rect">
            <a:avLst/>
          </a:prstGeom>
          <a:noFill/>
          <a:ln>
            <a:noFill/>
          </a:ln>
        </p:spPr>
      </p:pic>
      <p:sp>
        <p:nvSpPr>
          <p:cNvPr id="75" name="Google Shape;75;p8"/>
          <p:cNvSpPr txBox="1"/>
          <p:nvPr>
            <p:ph idx="3" type="body"/>
          </p:nvPr>
        </p:nvSpPr>
        <p:spPr>
          <a:xfrm>
            <a:off x="5068625" y="2238950"/>
            <a:ext cx="3216900" cy="25740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292100" lvl="0" marL="457200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Lato"/>
              <a:buChar char="●"/>
              <a:defRPr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-292100" lvl="1" marL="914400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Lato"/>
              <a:buChar char="○"/>
              <a:defRPr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-292100" lvl="2" marL="1371600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Lato"/>
              <a:buChar char="■"/>
              <a:defRPr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-292100" lvl="3" marL="1828800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Lato"/>
              <a:buChar char="●"/>
              <a:defRPr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-292100" lvl="4" marL="2286000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Lato"/>
              <a:buChar char="○"/>
              <a:defRPr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-292100" lvl="5" marL="2743200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Lato"/>
              <a:buChar char="■"/>
              <a:defRPr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-292100" lvl="6" marL="3200400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Lato"/>
              <a:buChar char="●"/>
              <a:defRPr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-292100" lvl="7" marL="3657600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Lato"/>
              <a:buChar char="○"/>
              <a:defRPr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-292100" lvl="8" marL="4114800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Lato"/>
              <a:buChar char="■"/>
              <a:defRPr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03d - Content - Split Slide 3 Ideas">
  <p:cSld name="BLANK_1_1_1_1_1_1_1_1_2"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9"/>
          <p:cNvSpPr/>
          <p:nvPr/>
        </p:nvSpPr>
        <p:spPr>
          <a:xfrm>
            <a:off x="4424975" y="-2325"/>
            <a:ext cx="4719000" cy="51459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8" name="Google Shape;78;p9"/>
          <p:cNvSpPr txBox="1"/>
          <p:nvPr>
            <p:ph type="title"/>
          </p:nvPr>
        </p:nvSpPr>
        <p:spPr>
          <a:xfrm>
            <a:off x="5069975" y="732975"/>
            <a:ext cx="3429000" cy="520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 sz="2800">
                <a:latin typeface="Josefin Sans Light"/>
                <a:ea typeface="Josefin Sans Light"/>
                <a:cs typeface="Josefin Sans Light"/>
                <a:sym typeface="Josefi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9pPr>
          </a:lstStyle>
          <a:p/>
        </p:txBody>
      </p:sp>
      <p:sp>
        <p:nvSpPr>
          <p:cNvPr id="79" name="Google Shape;79;p9"/>
          <p:cNvSpPr txBox="1"/>
          <p:nvPr>
            <p:ph idx="12" type="sldNum"/>
          </p:nvPr>
        </p:nvSpPr>
        <p:spPr>
          <a:xfrm>
            <a:off x="8500535" y="4718418"/>
            <a:ext cx="214500" cy="214500"/>
          </a:xfrm>
          <a:prstGeom prst="rect">
            <a:avLst/>
          </a:prstGeom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80" name="Google Shape;80;p9"/>
          <p:cNvSpPr txBox="1"/>
          <p:nvPr>
            <p:ph idx="2" type="title"/>
          </p:nvPr>
        </p:nvSpPr>
        <p:spPr>
          <a:xfrm>
            <a:off x="566925" y="228600"/>
            <a:ext cx="3000000" cy="192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b="1" sz="800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id="81" name="Google Shape;81;p9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814427" y="145587"/>
            <a:ext cx="981609" cy="347472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9"/>
          <p:cNvSpPr txBox="1"/>
          <p:nvPr>
            <p:ph idx="3" type="title"/>
          </p:nvPr>
        </p:nvSpPr>
        <p:spPr>
          <a:xfrm>
            <a:off x="566925" y="732975"/>
            <a:ext cx="3429000" cy="520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 sz="2800">
                <a:latin typeface="Josefin Sans Light"/>
                <a:ea typeface="Josefin Sans Light"/>
                <a:cs typeface="Josefin Sans Light"/>
                <a:sym typeface="Josefi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9pPr>
          </a:lstStyle>
          <a:p/>
        </p:txBody>
      </p:sp>
      <p:sp>
        <p:nvSpPr>
          <p:cNvPr id="83" name="Google Shape;83;p9"/>
          <p:cNvSpPr txBox="1"/>
          <p:nvPr>
            <p:ph idx="1" type="body"/>
          </p:nvPr>
        </p:nvSpPr>
        <p:spPr>
          <a:xfrm>
            <a:off x="566925" y="1715250"/>
            <a:ext cx="3429000" cy="859500"/>
          </a:xfrm>
          <a:prstGeom prst="rect">
            <a:avLst/>
          </a:prstGeom>
          <a:noFill/>
        </p:spPr>
        <p:txBody>
          <a:bodyPr anchorCtr="0" anchor="t" bIns="0" lIns="0" spcFirstLastPara="1" rIns="0" wrap="square" tIns="0">
            <a:noAutofit/>
          </a:bodyPr>
          <a:lstStyle>
            <a:lvl1pPr indent="-292100" lvl="0" marL="457200" rtl="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1pPr>
            <a:lvl2pPr indent="-292100" lvl="1" marL="914400" rtl="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2pPr>
            <a:lvl3pPr indent="-292100" lvl="2" marL="1371600" rtl="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3pPr>
            <a:lvl4pPr indent="-292100" lvl="3" marL="1828800" rtl="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4pPr>
            <a:lvl5pPr indent="-292100" lvl="4" marL="2286000" rtl="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5pPr>
            <a:lvl6pPr indent="-292100" lvl="5" marL="2743200" rtl="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6pPr>
            <a:lvl7pPr indent="-292100" lvl="6" marL="3200400" rtl="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7pPr>
            <a:lvl8pPr indent="-292100" lvl="7" marL="3657600" rtl="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8pPr>
            <a:lvl9pPr indent="-292100" lvl="8" marL="4114800" rtl="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9pPr>
          </a:lstStyle>
          <a:p/>
        </p:txBody>
      </p:sp>
      <p:sp>
        <p:nvSpPr>
          <p:cNvPr id="84" name="Google Shape;84;p9"/>
          <p:cNvSpPr txBox="1"/>
          <p:nvPr>
            <p:ph idx="4" type="body"/>
          </p:nvPr>
        </p:nvSpPr>
        <p:spPr>
          <a:xfrm>
            <a:off x="566925" y="2574038"/>
            <a:ext cx="3429000" cy="859500"/>
          </a:xfrm>
          <a:prstGeom prst="rect">
            <a:avLst/>
          </a:prstGeom>
          <a:noFill/>
        </p:spPr>
        <p:txBody>
          <a:bodyPr anchorCtr="0" anchor="t" bIns="0" lIns="0" spcFirstLastPara="1" rIns="0" wrap="square" tIns="0">
            <a:noAutofit/>
          </a:bodyPr>
          <a:lstStyle>
            <a:lvl1pPr indent="-292100" lvl="0" marL="457200" rtl="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1pPr>
            <a:lvl2pPr indent="-292100" lvl="1" marL="914400" rtl="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2pPr>
            <a:lvl3pPr indent="-292100" lvl="2" marL="1371600" rtl="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3pPr>
            <a:lvl4pPr indent="-292100" lvl="3" marL="1828800" rtl="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4pPr>
            <a:lvl5pPr indent="-292100" lvl="4" marL="2286000" rtl="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5pPr>
            <a:lvl6pPr indent="-292100" lvl="5" marL="2743200" rtl="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6pPr>
            <a:lvl7pPr indent="-292100" lvl="6" marL="3200400" rtl="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7pPr>
            <a:lvl8pPr indent="-292100" lvl="7" marL="3657600" rtl="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8pPr>
            <a:lvl9pPr indent="-292100" lvl="8" marL="4114800" rtl="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9pPr>
          </a:lstStyle>
          <a:p/>
        </p:txBody>
      </p:sp>
      <p:sp>
        <p:nvSpPr>
          <p:cNvPr id="85" name="Google Shape;85;p9"/>
          <p:cNvSpPr txBox="1"/>
          <p:nvPr>
            <p:ph idx="5" type="body"/>
          </p:nvPr>
        </p:nvSpPr>
        <p:spPr>
          <a:xfrm>
            <a:off x="566925" y="3432825"/>
            <a:ext cx="3429000" cy="859500"/>
          </a:xfrm>
          <a:prstGeom prst="rect">
            <a:avLst/>
          </a:prstGeom>
          <a:noFill/>
        </p:spPr>
        <p:txBody>
          <a:bodyPr anchorCtr="0" anchor="t" bIns="0" lIns="0" spcFirstLastPara="1" rIns="0" wrap="square" tIns="0">
            <a:noAutofit/>
          </a:bodyPr>
          <a:lstStyle>
            <a:lvl1pPr indent="-292100" lvl="0" marL="457200" rtl="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1pPr>
            <a:lvl2pPr indent="-292100" lvl="1" marL="914400" rtl="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2pPr>
            <a:lvl3pPr indent="-292100" lvl="2" marL="1371600" rtl="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3pPr>
            <a:lvl4pPr indent="-292100" lvl="3" marL="1828800" rtl="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4pPr>
            <a:lvl5pPr indent="-292100" lvl="4" marL="2286000" rtl="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5pPr>
            <a:lvl6pPr indent="-292100" lvl="5" marL="2743200" rtl="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6pPr>
            <a:lvl7pPr indent="-292100" lvl="6" marL="3200400" rtl="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7pPr>
            <a:lvl8pPr indent="-292100" lvl="7" marL="3657600" rtl="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8pPr>
            <a:lvl9pPr indent="-292100" lvl="8" marL="4114800" rtl="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9pPr>
          </a:lstStyle>
          <a:p/>
        </p:txBody>
      </p:sp>
      <p:sp>
        <p:nvSpPr>
          <p:cNvPr id="86" name="Google Shape;86;p9"/>
          <p:cNvSpPr txBox="1"/>
          <p:nvPr>
            <p:ph idx="6" type="body"/>
          </p:nvPr>
        </p:nvSpPr>
        <p:spPr>
          <a:xfrm>
            <a:off x="5069975" y="1715250"/>
            <a:ext cx="3429000" cy="859500"/>
          </a:xfrm>
          <a:prstGeom prst="rect">
            <a:avLst/>
          </a:prstGeom>
          <a:noFill/>
        </p:spPr>
        <p:txBody>
          <a:bodyPr anchorCtr="0" anchor="t" bIns="0" lIns="0" spcFirstLastPara="1" rIns="0" wrap="square" tIns="0">
            <a:noAutofit/>
          </a:bodyPr>
          <a:lstStyle>
            <a:lvl1pPr indent="-292100" lvl="0" marL="457200" rtl="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1pPr>
            <a:lvl2pPr indent="-292100" lvl="1" marL="914400" rtl="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2pPr>
            <a:lvl3pPr indent="-292100" lvl="2" marL="1371600" rtl="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3pPr>
            <a:lvl4pPr indent="-292100" lvl="3" marL="1828800" rtl="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4pPr>
            <a:lvl5pPr indent="-292100" lvl="4" marL="2286000" rtl="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5pPr>
            <a:lvl6pPr indent="-292100" lvl="5" marL="2743200" rtl="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6pPr>
            <a:lvl7pPr indent="-292100" lvl="6" marL="3200400" rtl="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7pPr>
            <a:lvl8pPr indent="-292100" lvl="7" marL="3657600" rtl="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8pPr>
            <a:lvl9pPr indent="-292100" lvl="8" marL="4114800" rtl="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9pPr>
          </a:lstStyle>
          <a:p/>
        </p:txBody>
      </p:sp>
      <p:sp>
        <p:nvSpPr>
          <p:cNvPr id="87" name="Google Shape;87;p9"/>
          <p:cNvSpPr txBox="1"/>
          <p:nvPr>
            <p:ph idx="7" type="body"/>
          </p:nvPr>
        </p:nvSpPr>
        <p:spPr>
          <a:xfrm>
            <a:off x="5069975" y="2574038"/>
            <a:ext cx="3429000" cy="859500"/>
          </a:xfrm>
          <a:prstGeom prst="rect">
            <a:avLst/>
          </a:prstGeom>
          <a:noFill/>
        </p:spPr>
        <p:txBody>
          <a:bodyPr anchorCtr="0" anchor="t" bIns="0" lIns="0" spcFirstLastPara="1" rIns="0" wrap="square" tIns="0">
            <a:noAutofit/>
          </a:bodyPr>
          <a:lstStyle>
            <a:lvl1pPr indent="-292100" lvl="0" marL="457200" rtl="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1pPr>
            <a:lvl2pPr indent="-292100" lvl="1" marL="914400" rtl="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2pPr>
            <a:lvl3pPr indent="-292100" lvl="2" marL="1371600" rtl="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3pPr>
            <a:lvl4pPr indent="-292100" lvl="3" marL="1828800" rtl="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4pPr>
            <a:lvl5pPr indent="-292100" lvl="4" marL="2286000" rtl="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5pPr>
            <a:lvl6pPr indent="-292100" lvl="5" marL="2743200" rtl="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6pPr>
            <a:lvl7pPr indent="-292100" lvl="6" marL="3200400" rtl="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7pPr>
            <a:lvl8pPr indent="-292100" lvl="7" marL="3657600" rtl="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8pPr>
            <a:lvl9pPr indent="-292100" lvl="8" marL="4114800" rtl="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9pPr>
          </a:lstStyle>
          <a:p/>
        </p:txBody>
      </p:sp>
      <p:sp>
        <p:nvSpPr>
          <p:cNvPr id="88" name="Google Shape;88;p9"/>
          <p:cNvSpPr txBox="1"/>
          <p:nvPr>
            <p:ph idx="8" type="body"/>
          </p:nvPr>
        </p:nvSpPr>
        <p:spPr>
          <a:xfrm>
            <a:off x="5069975" y="3432825"/>
            <a:ext cx="3429000" cy="859500"/>
          </a:xfrm>
          <a:prstGeom prst="rect">
            <a:avLst/>
          </a:prstGeom>
          <a:noFill/>
        </p:spPr>
        <p:txBody>
          <a:bodyPr anchorCtr="0" anchor="t" bIns="0" lIns="0" spcFirstLastPara="1" rIns="0" wrap="square" tIns="0">
            <a:noAutofit/>
          </a:bodyPr>
          <a:lstStyle>
            <a:lvl1pPr indent="-292100" lvl="0" marL="457200" rtl="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1pPr>
            <a:lvl2pPr indent="-292100" lvl="1" marL="914400" rtl="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2pPr>
            <a:lvl3pPr indent="-292100" lvl="2" marL="1371600" rtl="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3pPr>
            <a:lvl4pPr indent="-292100" lvl="3" marL="1828800" rtl="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4pPr>
            <a:lvl5pPr indent="-292100" lvl="4" marL="2286000" rtl="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5pPr>
            <a:lvl6pPr indent="-292100" lvl="5" marL="2743200" rtl="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6pPr>
            <a:lvl7pPr indent="-292100" lvl="6" marL="3200400" rtl="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7pPr>
            <a:lvl8pPr indent="-292100" lvl="7" marL="3657600" rtl="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8pPr>
            <a:lvl9pPr indent="-292100" lvl="8" marL="4114800" rtl="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03e - Content - POV">
  <p:cSld name="CUSTOM_2_1"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0"/>
          <p:cNvSpPr/>
          <p:nvPr/>
        </p:nvSpPr>
        <p:spPr>
          <a:xfrm>
            <a:off x="566550" y="2145000"/>
            <a:ext cx="8148000" cy="23592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1" name="Google Shape;91;p10"/>
          <p:cNvSpPr txBox="1"/>
          <p:nvPr>
            <p:ph idx="1" type="body"/>
          </p:nvPr>
        </p:nvSpPr>
        <p:spPr>
          <a:xfrm>
            <a:off x="563900" y="2145000"/>
            <a:ext cx="1704000" cy="2145000"/>
          </a:xfrm>
          <a:prstGeom prst="rect">
            <a:avLst/>
          </a:prstGeom>
        </p:spPr>
        <p:txBody>
          <a:bodyPr anchorCtr="0" anchor="t" bIns="64000" lIns="192000" spcFirstLastPara="1" rIns="192000" wrap="square" tIns="256025">
            <a:noAutofit/>
          </a:bodyPr>
          <a:lstStyle>
            <a:lvl1pPr indent="-292100" lvl="0" marL="457200" rtl="0">
              <a:spcBef>
                <a:spcPts val="0"/>
              </a:spcBef>
              <a:spcAft>
                <a:spcPts val="0"/>
              </a:spcAft>
              <a:buSzPts val="1000"/>
              <a:buFont typeface="Lato Black"/>
              <a:buChar char="●"/>
              <a:defRPr>
                <a:latin typeface="Lato Black"/>
                <a:ea typeface="Lato Black"/>
                <a:cs typeface="Lato Black"/>
                <a:sym typeface="Lato Black"/>
              </a:defRPr>
            </a:lvl1pPr>
            <a:lvl2pPr indent="-292100" lvl="1" marL="914400" rtl="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2pPr>
            <a:lvl3pPr indent="-292100" lvl="2" marL="1371600" rtl="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3pPr>
            <a:lvl4pPr indent="-292100" lvl="3" marL="1828800" rtl="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4pPr>
            <a:lvl5pPr indent="-292100" lvl="4" marL="2286000" rtl="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5pPr>
            <a:lvl6pPr indent="-292100" lvl="5" marL="2743200" rtl="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6pPr>
            <a:lvl7pPr indent="-292100" lvl="6" marL="3200400" rtl="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7pPr>
            <a:lvl8pPr indent="-292100" lvl="7" marL="3657600" rtl="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8pPr>
            <a:lvl9pPr indent="-292100" lvl="8" marL="4114800" rtl="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9pPr>
          </a:lstStyle>
          <a:p/>
        </p:txBody>
      </p:sp>
      <p:sp>
        <p:nvSpPr>
          <p:cNvPr id="92" name="Google Shape;92;p10"/>
          <p:cNvSpPr txBox="1"/>
          <p:nvPr>
            <p:ph idx="2" type="body"/>
          </p:nvPr>
        </p:nvSpPr>
        <p:spPr>
          <a:xfrm>
            <a:off x="2714975" y="2145000"/>
            <a:ext cx="1704000" cy="2145000"/>
          </a:xfrm>
          <a:prstGeom prst="rect">
            <a:avLst/>
          </a:prstGeom>
        </p:spPr>
        <p:txBody>
          <a:bodyPr anchorCtr="0" anchor="t" bIns="64000" lIns="192000" spcFirstLastPara="1" rIns="192000" wrap="square" tIns="256025">
            <a:noAutofit/>
          </a:bodyPr>
          <a:lstStyle>
            <a:lvl1pPr indent="-292100" lvl="0" marL="457200" rtl="0">
              <a:spcBef>
                <a:spcPts val="0"/>
              </a:spcBef>
              <a:spcAft>
                <a:spcPts val="0"/>
              </a:spcAft>
              <a:buSzPts val="1000"/>
              <a:buFont typeface="Lato Black"/>
              <a:buChar char="●"/>
              <a:defRPr>
                <a:latin typeface="Lato Black"/>
                <a:ea typeface="Lato Black"/>
                <a:cs typeface="Lato Black"/>
                <a:sym typeface="Lato Black"/>
              </a:defRPr>
            </a:lvl1pPr>
            <a:lvl2pPr indent="-292100" lvl="1" marL="914400" rtl="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2pPr>
            <a:lvl3pPr indent="-292100" lvl="2" marL="1371600" rtl="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3pPr>
            <a:lvl4pPr indent="-292100" lvl="3" marL="1828800" rtl="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4pPr>
            <a:lvl5pPr indent="-292100" lvl="4" marL="2286000" rtl="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5pPr>
            <a:lvl6pPr indent="-292100" lvl="5" marL="2743200" rtl="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6pPr>
            <a:lvl7pPr indent="-292100" lvl="6" marL="3200400" rtl="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7pPr>
            <a:lvl8pPr indent="-292100" lvl="7" marL="3657600" rtl="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8pPr>
            <a:lvl9pPr indent="-292100" lvl="8" marL="4114800" rtl="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9pPr>
          </a:lstStyle>
          <a:p/>
        </p:txBody>
      </p:sp>
      <p:sp>
        <p:nvSpPr>
          <p:cNvPr id="93" name="Google Shape;93;p10"/>
          <p:cNvSpPr txBox="1"/>
          <p:nvPr>
            <p:ph idx="3" type="body"/>
          </p:nvPr>
        </p:nvSpPr>
        <p:spPr>
          <a:xfrm>
            <a:off x="4866050" y="2145000"/>
            <a:ext cx="1704000" cy="2145000"/>
          </a:xfrm>
          <a:prstGeom prst="rect">
            <a:avLst/>
          </a:prstGeom>
        </p:spPr>
        <p:txBody>
          <a:bodyPr anchorCtr="0" anchor="t" bIns="64000" lIns="192000" spcFirstLastPara="1" rIns="192000" wrap="square" tIns="256025">
            <a:noAutofit/>
          </a:bodyPr>
          <a:lstStyle>
            <a:lvl1pPr indent="-292100" lvl="0" marL="457200" rtl="0">
              <a:spcBef>
                <a:spcPts val="0"/>
              </a:spcBef>
              <a:spcAft>
                <a:spcPts val="0"/>
              </a:spcAft>
              <a:buSzPts val="1000"/>
              <a:buFont typeface="Lato Black"/>
              <a:buChar char="●"/>
              <a:defRPr>
                <a:latin typeface="Lato Black"/>
                <a:ea typeface="Lato Black"/>
                <a:cs typeface="Lato Black"/>
                <a:sym typeface="Lato Black"/>
              </a:defRPr>
            </a:lvl1pPr>
            <a:lvl2pPr indent="-292100" lvl="1" marL="914400" rtl="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2pPr>
            <a:lvl3pPr indent="-292100" lvl="2" marL="1371600" rtl="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3pPr>
            <a:lvl4pPr indent="-292100" lvl="3" marL="1828800" rtl="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4pPr>
            <a:lvl5pPr indent="-292100" lvl="4" marL="2286000" rtl="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5pPr>
            <a:lvl6pPr indent="-292100" lvl="5" marL="2743200" rtl="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6pPr>
            <a:lvl7pPr indent="-292100" lvl="6" marL="3200400" rtl="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7pPr>
            <a:lvl8pPr indent="-292100" lvl="7" marL="3657600" rtl="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8pPr>
            <a:lvl9pPr indent="-292100" lvl="8" marL="4114800" rtl="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9pPr>
          </a:lstStyle>
          <a:p/>
        </p:txBody>
      </p:sp>
      <p:sp>
        <p:nvSpPr>
          <p:cNvPr id="94" name="Google Shape;94;p10"/>
          <p:cNvSpPr txBox="1"/>
          <p:nvPr>
            <p:ph idx="4" type="body"/>
          </p:nvPr>
        </p:nvSpPr>
        <p:spPr>
          <a:xfrm>
            <a:off x="7017125" y="2145000"/>
            <a:ext cx="1704000" cy="2145000"/>
          </a:xfrm>
          <a:prstGeom prst="rect">
            <a:avLst/>
          </a:prstGeom>
        </p:spPr>
        <p:txBody>
          <a:bodyPr anchorCtr="0" anchor="t" bIns="64000" lIns="192000" spcFirstLastPara="1" rIns="192000" wrap="square" tIns="256025">
            <a:noAutofit/>
          </a:bodyPr>
          <a:lstStyle>
            <a:lvl1pPr indent="-292100" lvl="0" marL="457200" rtl="0">
              <a:spcBef>
                <a:spcPts val="0"/>
              </a:spcBef>
              <a:spcAft>
                <a:spcPts val="0"/>
              </a:spcAft>
              <a:buSzPts val="1000"/>
              <a:buFont typeface="Lato Black"/>
              <a:buChar char="●"/>
              <a:defRPr>
                <a:latin typeface="Lato Black"/>
                <a:ea typeface="Lato Black"/>
                <a:cs typeface="Lato Black"/>
                <a:sym typeface="Lato Black"/>
              </a:defRPr>
            </a:lvl1pPr>
            <a:lvl2pPr indent="-292100" lvl="1" marL="914400" rtl="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2pPr>
            <a:lvl3pPr indent="-292100" lvl="2" marL="1371600" rtl="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3pPr>
            <a:lvl4pPr indent="-292100" lvl="3" marL="1828800" rtl="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4pPr>
            <a:lvl5pPr indent="-292100" lvl="4" marL="2286000" rtl="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5pPr>
            <a:lvl6pPr indent="-292100" lvl="5" marL="2743200" rtl="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6pPr>
            <a:lvl7pPr indent="-292100" lvl="6" marL="3200400" rtl="0">
              <a:spcBef>
                <a:spcPts val="0"/>
              </a:spcBef>
              <a:spcAft>
                <a:spcPts val="0"/>
              </a:spcAft>
              <a:buSzPts val="1000"/>
              <a:buChar char="●"/>
              <a:defRPr/>
            </a:lvl7pPr>
            <a:lvl8pPr indent="-292100" lvl="7" marL="3657600" rtl="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8pPr>
            <a:lvl9pPr indent="-292100" lvl="8" marL="4114800" rtl="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9pPr>
          </a:lstStyle>
          <a:p/>
        </p:txBody>
      </p:sp>
      <p:sp>
        <p:nvSpPr>
          <p:cNvPr id="95" name="Google Shape;95;p10"/>
          <p:cNvSpPr txBox="1"/>
          <p:nvPr>
            <p:ph idx="12" type="sldNum"/>
          </p:nvPr>
        </p:nvSpPr>
        <p:spPr>
          <a:xfrm>
            <a:off x="8500535" y="4718418"/>
            <a:ext cx="214500" cy="2145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96" name="Google Shape;96;p1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814427" y="145587"/>
            <a:ext cx="981609" cy="347472"/>
          </a:xfrm>
          <a:prstGeom prst="rect">
            <a:avLst/>
          </a:prstGeom>
          <a:noFill/>
          <a:ln>
            <a:noFill/>
          </a:ln>
        </p:spPr>
      </p:pic>
      <p:sp>
        <p:nvSpPr>
          <p:cNvPr id="97" name="Google Shape;97;p10"/>
          <p:cNvSpPr txBox="1"/>
          <p:nvPr>
            <p:ph type="title"/>
          </p:nvPr>
        </p:nvSpPr>
        <p:spPr>
          <a:xfrm>
            <a:off x="566925" y="228600"/>
            <a:ext cx="3000000" cy="1920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b="1" sz="800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8" name="Google Shape;98;p10"/>
          <p:cNvSpPr txBox="1"/>
          <p:nvPr>
            <p:ph idx="5" type="title"/>
          </p:nvPr>
        </p:nvSpPr>
        <p:spPr>
          <a:xfrm>
            <a:off x="566925" y="732975"/>
            <a:ext cx="5145000" cy="520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 sz="2800">
                <a:latin typeface="Josefin Sans Light"/>
                <a:ea typeface="Josefin Sans Light"/>
                <a:cs typeface="Josefin Sans Light"/>
                <a:sym typeface="Josefi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9pPr>
          </a:lstStyle>
          <a:p/>
        </p:txBody>
      </p:sp>
      <p:sp>
        <p:nvSpPr>
          <p:cNvPr id="99" name="Google Shape;99;p10"/>
          <p:cNvSpPr txBox="1"/>
          <p:nvPr>
            <p:ph idx="6" type="title"/>
          </p:nvPr>
        </p:nvSpPr>
        <p:spPr>
          <a:xfrm>
            <a:off x="566925" y="1371600"/>
            <a:ext cx="4299000" cy="347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1000"/>
              <a:buFont typeface="Lato"/>
              <a:buNone/>
              <a:defRPr b="1" sz="1000">
                <a:latin typeface="Lato"/>
                <a:ea typeface="Lato"/>
                <a:cs typeface="Lato"/>
                <a:sym typeface="Lat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Font typeface="Josefin Sans Light"/>
              <a:buNone/>
              <a:defRPr>
                <a:latin typeface="Josefin Sans Light"/>
                <a:ea typeface="Josefin Sans Light"/>
                <a:cs typeface="Josefin Sans Light"/>
                <a:sym typeface="Josefin Sans Light"/>
              </a:defRPr>
            </a:lvl9pPr>
          </a:lstStyle>
          <a:p/>
        </p:txBody>
      </p:sp>
      <p:sp>
        <p:nvSpPr>
          <p:cNvPr id="100" name="Google Shape;100;p10"/>
          <p:cNvSpPr txBox="1"/>
          <p:nvPr>
            <p:ph idx="7" type="body"/>
          </p:nvPr>
        </p:nvSpPr>
        <p:spPr>
          <a:xfrm>
            <a:off x="5932475" y="858000"/>
            <a:ext cx="2782200" cy="1072500"/>
          </a:xfrm>
          <a:prstGeom prst="rect">
            <a:avLst/>
          </a:prstGeom>
          <a:ln cap="flat" cmpd="sng" w="9525">
            <a:solidFill>
              <a:srgbClr val="B7B7B7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64000" lIns="192000" spcFirstLastPara="1" rIns="192000" wrap="square" tIns="64000">
            <a:noAutofit/>
          </a:bodyPr>
          <a:lstStyle>
            <a:lvl1pPr indent="-292100" lvl="0" marL="457200" rtl="0">
              <a:spcBef>
                <a:spcPts val="0"/>
              </a:spcBef>
              <a:spcAft>
                <a:spcPts val="0"/>
              </a:spcAft>
              <a:buSzPts val="1000"/>
              <a:buFont typeface="Lato Black"/>
              <a:buChar char="●"/>
              <a:defRPr>
                <a:latin typeface="Lato Black"/>
                <a:ea typeface="Lato Black"/>
                <a:cs typeface="Lato Black"/>
                <a:sym typeface="Lato Black"/>
              </a:defRPr>
            </a:lvl1pPr>
            <a:lvl2pPr indent="-285750" lvl="1" marL="914400" rtl="0">
              <a:spcBef>
                <a:spcPts val="0"/>
              </a:spcBef>
              <a:spcAft>
                <a:spcPts val="0"/>
              </a:spcAft>
              <a:buSzPts val="900"/>
              <a:buChar char="○"/>
              <a:defRPr sz="900"/>
            </a:lvl2pPr>
            <a:lvl3pPr indent="-285750" lvl="2" marL="1371600" rtl="0">
              <a:spcBef>
                <a:spcPts val="0"/>
              </a:spcBef>
              <a:spcAft>
                <a:spcPts val="0"/>
              </a:spcAft>
              <a:buSzPts val="900"/>
              <a:buChar char="■"/>
              <a:defRPr sz="900"/>
            </a:lvl3pPr>
            <a:lvl4pPr indent="-285750" lvl="3" marL="1828800" rtl="0">
              <a:spcBef>
                <a:spcPts val="0"/>
              </a:spcBef>
              <a:spcAft>
                <a:spcPts val="0"/>
              </a:spcAft>
              <a:buSzPts val="900"/>
              <a:buChar char="●"/>
              <a:defRPr sz="900"/>
            </a:lvl4pPr>
            <a:lvl5pPr indent="-285750" lvl="4" marL="2286000" rtl="0">
              <a:spcBef>
                <a:spcPts val="0"/>
              </a:spcBef>
              <a:spcAft>
                <a:spcPts val="0"/>
              </a:spcAft>
              <a:buSzPts val="900"/>
              <a:buChar char="○"/>
              <a:defRPr sz="900"/>
            </a:lvl5pPr>
            <a:lvl6pPr indent="-285750" lvl="5" marL="2743200" rtl="0">
              <a:spcBef>
                <a:spcPts val="0"/>
              </a:spcBef>
              <a:spcAft>
                <a:spcPts val="0"/>
              </a:spcAft>
              <a:buSzPts val="900"/>
              <a:buChar char="■"/>
              <a:defRPr sz="900"/>
            </a:lvl6pPr>
            <a:lvl7pPr indent="-285750" lvl="6" marL="3200400" rtl="0">
              <a:spcBef>
                <a:spcPts val="0"/>
              </a:spcBef>
              <a:spcAft>
                <a:spcPts val="0"/>
              </a:spcAft>
              <a:buSzPts val="900"/>
              <a:buChar char="●"/>
              <a:defRPr sz="900"/>
            </a:lvl7pPr>
            <a:lvl8pPr indent="-292100" lvl="7" marL="3657600" rtl="0">
              <a:spcBef>
                <a:spcPts val="0"/>
              </a:spcBef>
              <a:spcAft>
                <a:spcPts val="0"/>
              </a:spcAft>
              <a:buSzPts val="1000"/>
              <a:buChar char="○"/>
              <a:defRPr/>
            </a:lvl8pPr>
            <a:lvl9pPr indent="-292100" lvl="8" marL="4114800" rtl="0">
              <a:spcBef>
                <a:spcPts val="0"/>
              </a:spcBef>
              <a:spcAft>
                <a:spcPts val="0"/>
              </a:spcAft>
              <a:buSzPts val="10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20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7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566928" y="822960"/>
            <a:ext cx="2999100" cy="9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Josefin Sans Light"/>
              <a:buNone/>
              <a:defRPr sz="2800">
                <a:solidFill>
                  <a:schemeClr val="dk1"/>
                </a:solidFill>
                <a:latin typeface="Josefin Sans Light"/>
                <a:ea typeface="Josefin Sans Light"/>
                <a:cs typeface="Josefin Sans Light"/>
                <a:sym typeface="Josefin Sans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563900" y="2020824"/>
            <a:ext cx="3003000" cy="2697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92100" lvl="0" marL="457200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Lato"/>
              <a:buChar char="●"/>
              <a:defRPr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-292100" lvl="1" marL="914400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Lato"/>
              <a:buChar char="○"/>
              <a:defRPr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-292100" lvl="2" marL="1371600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Lato"/>
              <a:buChar char="■"/>
              <a:defRPr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-292100" lvl="3" marL="1828800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Lato"/>
              <a:buChar char="●"/>
              <a:defRPr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-292100" lvl="4" marL="2286000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Lato"/>
              <a:buChar char="○"/>
              <a:defRPr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-292100" lvl="5" marL="2743200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Lato"/>
              <a:buChar char="■"/>
              <a:defRPr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-292100" lvl="6" marL="3200400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Lato"/>
              <a:buChar char="●"/>
              <a:defRPr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-292100" lvl="7" marL="3657600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Lato"/>
              <a:buChar char="○"/>
              <a:defRPr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-292100" lvl="8" marL="4114800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Lato"/>
              <a:buChar char="■"/>
              <a:defRPr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500535" y="4718418"/>
            <a:ext cx="214500" cy="214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rtl="0" algn="ctr">
              <a:buNone/>
              <a:defRPr b="1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9" name="Google Shape;9;p1"/>
          <p:cNvSpPr txBox="1"/>
          <p:nvPr>
            <p:ph idx="2" type="title"/>
          </p:nvPr>
        </p:nvSpPr>
        <p:spPr>
          <a:xfrm>
            <a:off x="566925" y="228600"/>
            <a:ext cx="3001500" cy="192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b="1" sz="800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" name="Google Shape;10;p1"/>
          <p:cNvSpPr txBox="1"/>
          <p:nvPr>
            <p:ph idx="3" type="title"/>
          </p:nvPr>
        </p:nvSpPr>
        <p:spPr>
          <a:xfrm>
            <a:off x="4639450" y="857975"/>
            <a:ext cx="1287000" cy="429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91425" wrap="square" tIns="0">
            <a:sp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Font typeface="Caveat"/>
              <a:buNone/>
              <a:defRPr sz="1400">
                <a:latin typeface="Caveat"/>
                <a:ea typeface="Caveat"/>
                <a:cs typeface="Caveat"/>
                <a:sym typeface="Caveat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400"/>
              <a:buFont typeface="Caveat"/>
              <a:buNone/>
              <a:defRPr sz="1400">
                <a:latin typeface="Caveat"/>
                <a:ea typeface="Caveat"/>
                <a:cs typeface="Caveat"/>
                <a:sym typeface="Caveat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400"/>
              <a:buFont typeface="Caveat"/>
              <a:buNone/>
              <a:defRPr sz="1400">
                <a:latin typeface="Caveat"/>
                <a:ea typeface="Caveat"/>
                <a:cs typeface="Caveat"/>
                <a:sym typeface="Caveat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400"/>
              <a:buFont typeface="Caveat"/>
              <a:buNone/>
              <a:defRPr sz="1400">
                <a:latin typeface="Caveat"/>
                <a:ea typeface="Caveat"/>
                <a:cs typeface="Caveat"/>
                <a:sym typeface="Caveat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400"/>
              <a:buFont typeface="Caveat"/>
              <a:buNone/>
              <a:defRPr sz="1400">
                <a:latin typeface="Caveat"/>
                <a:ea typeface="Caveat"/>
                <a:cs typeface="Caveat"/>
                <a:sym typeface="Caveat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400"/>
              <a:buFont typeface="Caveat"/>
              <a:buNone/>
              <a:defRPr sz="1400">
                <a:latin typeface="Caveat"/>
                <a:ea typeface="Caveat"/>
                <a:cs typeface="Caveat"/>
                <a:sym typeface="Caveat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400"/>
              <a:buFont typeface="Caveat"/>
              <a:buNone/>
              <a:defRPr sz="1400">
                <a:latin typeface="Caveat"/>
                <a:ea typeface="Caveat"/>
                <a:cs typeface="Caveat"/>
                <a:sym typeface="Caveat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400"/>
              <a:buFont typeface="Caveat"/>
              <a:buNone/>
              <a:defRPr sz="1400">
                <a:latin typeface="Caveat"/>
                <a:ea typeface="Caveat"/>
                <a:cs typeface="Caveat"/>
                <a:sym typeface="Caveat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400"/>
              <a:buFont typeface="Caveat"/>
              <a:buNone/>
              <a:defRPr sz="1400">
                <a:latin typeface="Caveat"/>
                <a:ea typeface="Caveat"/>
                <a:cs typeface="Caveat"/>
                <a:sym typeface="Caveat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  <p:sldLayoutId id="2147483670" r:id="rId23"/>
    <p:sldLayoutId id="2147483671" r:id="rId24"/>
    <p:sldLayoutId id="2147483672" r:id="rId25"/>
    <p:sldLayoutId id="2147483673" r:id="rId26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pos="355">
          <p15:clr>
            <a:srgbClr val="660000"/>
          </p15:clr>
        </p15:guide>
        <p15:guide id="2" pos="490">
          <p15:clr>
            <a:srgbClr val="B7B7B7"/>
          </p15:clr>
        </p15:guide>
        <p15:guide id="3" pos="625">
          <p15:clr>
            <a:srgbClr val="B7B7B7"/>
          </p15:clr>
        </p15:guide>
        <p15:guide id="4" pos="761">
          <p15:clr>
            <a:srgbClr val="B7B7B7"/>
          </p15:clr>
        </p15:guide>
        <p15:guide id="5" pos="896">
          <p15:clr>
            <a:srgbClr val="3C78D8"/>
          </p15:clr>
        </p15:guide>
        <p15:guide id="6" pos="1031">
          <p15:clr>
            <a:srgbClr val="B7B7B7"/>
          </p15:clr>
        </p15:guide>
        <p15:guide id="7" pos="1166">
          <p15:clr>
            <a:srgbClr val="B7B7B7"/>
          </p15:clr>
        </p15:guide>
        <p15:guide id="8" pos="1301">
          <p15:clr>
            <a:srgbClr val="B7B7B7"/>
          </p15:clr>
        </p15:guide>
        <p15:guide id="9" pos="1436">
          <p15:clr>
            <a:srgbClr val="990000"/>
          </p15:clr>
        </p15:guide>
        <p15:guide id="10" pos="1571">
          <p15:clr>
            <a:srgbClr val="B7B7B7"/>
          </p15:clr>
        </p15:guide>
        <p15:guide id="11" pos="1706">
          <p15:clr>
            <a:srgbClr val="B7B7B7"/>
          </p15:clr>
        </p15:guide>
        <p15:guide id="12" pos="1842">
          <p15:clr>
            <a:srgbClr val="B7B7B7"/>
          </p15:clr>
        </p15:guide>
        <p15:guide id="13" pos="1977">
          <p15:clr>
            <a:srgbClr val="3C78D8"/>
          </p15:clr>
        </p15:guide>
        <p15:guide id="14" pos="2112">
          <p15:clr>
            <a:srgbClr val="B7B7B7"/>
          </p15:clr>
        </p15:guide>
        <p15:guide id="15" pos="2247">
          <p15:clr>
            <a:srgbClr val="B7B7B7"/>
          </p15:clr>
        </p15:guide>
        <p15:guide id="16" pos="2382">
          <p15:clr>
            <a:srgbClr val="B7B7B7"/>
          </p15:clr>
        </p15:guide>
        <p15:guide id="17" pos="2517">
          <p15:clr>
            <a:srgbClr val="990000"/>
          </p15:clr>
        </p15:guide>
        <p15:guide id="18" pos="2652">
          <p15:clr>
            <a:srgbClr val="B7B7B7"/>
          </p15:clr>
        </p15:guide>
        <p15:guide id="19" pos="2787">
          <p15:clr>
            <a:srgbClr val="B7B7B7"/>
          </p15:clr>
        </p15:guide>
        <p15:guide id="20" pos="2923">
          <p15:clr>
            <a:srgbClr val="B7B7B7"/>
          </p15:clr>
        </p15:guide>
        <p15:guide id="21" pos="3058">
          <p15:clr>
            <a:srgbClr val="3C78D8"/>
          </p15:clr>
        </p15:guide>
        <p15:guide id="22" pos="3193">
          <p15:clr>
            <a:srgbClr val="B7B7B7"/>
          </p15:clr>
        </p15:guide>
        <p15:guide id="23" pos="3328">
          <p15:clr>
            <a:srgbClr val="B7B7B7"/>
          </p15:clr>
        </p15:guide>
        <p15:guide id="24" pos="3463">
          <p15:clr>
            <a:srgbClr val="B7B7B7"/>
          </p15:clr>
        </p15:guide>
        <p15:guide id="25" pos="3598">
          <p15:clr>
            <a:srgbClr val="990000"/>
          </p15:clr>
        </p15:guide>
        <p15:guide id="26" pos="3733">
          <p15:clr>
            <a:srgbClr val="B7B7B7"/>
          </p15:clr>
        </p15:guide>
        <p15:guide id="27" pos="3868">
          <p15:clr>
            <a:srgbClr val="B7B7B7"/>
          </p15:clr>
        </p15:guide>
        <p15:guide id="28" pos="4003">
          <p15:clr>
            <a:srgbClr val="B7B7B7"/>
          </p15:clr>
        </p15:guide>
        <p15:guide id="29" pos="4139">
          <p15:clr>
            <a:srgbClr val="3C78D8"/>
          </p15:clr>
        </p15:guide>
        <p15:guide id="30" pos="4274">
          <p15:clr>
            <a:srgbClr val="B7B7B7"/>
          </p15:clr>
        </p15:guide>
        <p15:guide id="31" pos="4409">
          <p15:clr>
            <a:srgbClr val="B7B7B7"/>
          </p15:clr>
        </p15:guide>
        <p15:guide id="32" pos="4544">
          <p15:clr>
            <a:srgbClr val="B7B7B7"/>
          </p15:clr>
        </p15:guide>
        <p15:guide id="33" pos="4679">
          <p15:clr>
            <a:srgbClr val="990000"/>
          </p15:clr>
        </p15:guide>
        <p15:guide id="34" pos="4814">
          <p15:clr>
            <a:srgbClr val="B7B7B7"/>
          </p15:clr>
        </p15:guide>
        <p15:guide id="35" pos="4949">
          <p15:clr>
            <a:srgbClr val="B7B7B7"/>
          </p15:clr>
        </p15:guide>
        <p15:guide id="36" pos="5084">
          <p15:clr>
            <a:srgbClr val="B7B7B7"/>
          </p15:clr>
        </p15:guide>
        <p15:guide id="37" pos="5220">
          <p15:clr>
            <a:srgbClr val="3C78D8"/>
          </p15:clr>
        </p15:guide>
        <p15:guide id="38" pos="5355">
          <p15:clr>
            <a:srgbClr val="B7B7B7"/>
          </p15:clr>
        </p15:guide>
        <p15:guide id="39" pos="5490">
          <p15:clr>
            <a:srgbClr val="B7B7B7"/>
          </p15:clr>
        </p15:guide>
        <p15:guide id="40" pos="5625">
          <p15:clr>
            <a:srgbClr val="B7B7B7"/>
          </p15:clr>
        </p15:guide>
        <p15:guide id="41" orient="horz" pos="135">
          <p15:clr>
            <a:srgbClr val="B7B7B7"/>
          </p15:clr>
        </p15:guide>
        <p15:guide id="42" orient="horz" pos="270">
          <p15:clr>
            <a:srgbClr val="B7B7B7"/>
          </p15:clr>
        </p15:guide>
        <p15:guide id="43" orient="horz" pos="405">
          <p15:clr>
            <a:srgbClr val="B7B7B7"/>
          </p15:clr>
        </p15:guide>
        <p15:guide id="44" orient="horz" pos="540">
          <p15:clr>
            <a:srgbClr val="3C78D8"/>
          </p15:clr>
        </p15:guide>
        <p15:guide id="45" orient="horz" pos="676">
          <p15:clr>
            <a:srgbClr val="B7B7B7"/>
          </p15:clr>
        </p15:guide>
        <p15:guide id="46" orient="horz" pos="811">
          <p15:clr>
            <a:srgbClr val="B7B7B7"/>
          </p15:clr>
        </p15:guide>
        <p15:guide id="47" orient="horz" pos="946">
          <p15:clr>
            <a:srgbClr val="B7B7B7"/>
          </p15:clr>
        </p15:guide>
        <p15:guide id="48" orient="horz" pos="1081">
          <p15:clr>
            <a:srgbClr val="990000"/>
          </p15:clr>
        </p15:guide>
        <p15:guide id="49" orient="horz" pos="1216">
          <p15:clr>
            <a:srgbClr val="B7B7B7"/>
          </p15:clr>
        </p15:guide>
        <p15:guide id="50" orient="horz" pos="1351">
          <p15:clr>
            <a:srgbClr val="B7B7B7"/>
          </p15:clr>
        </p15:guide>
        <p15:guide id="51" orient="horz" pos="1486">
          <p15:clr>
            <a:srgbClr val="B7B7B7"/>
          </p15:clr>
        </p15:guide>
        <p15:guide id="52" orient="horz" pos="1621">
          <p15:clr>
            <a:srgbClr val="3C78D8"/>
          </p15:clr>
        </p15:guide>
        <p15:guide id="53" orient="horz" pos="1757">
          <p15:clr>
            <a:srgbClr val="B7B7B7"/>
          </p15:clr>
        </p15:guide>
        <p15:guide id="54" orient="horz" pos="1892">
          <p15:clr>
            <a:srgbClr val="B7B7B7"/>
          </p15:clr>
        </p15:guide>
        <p15:guide id="55" orient="horz" pos="2027">
          <p15:clr>
            <a:srgbClr val="B7B7B7"/>
          </p15:clr>
        </p15:guide>
        <p15:guide id="56" orient="horz" pos="2162">
          <p15:clr>
            <a:srgbClr val="990000"/>
          </p15:clr>
        </p15:guide>
        <p15:guide id="57" orient="horz" pos="2297">
          <p15:clr>
            <a:srgbClr val="B7B7B7"/>
          </p15:clr>
        </p15:guide>
        <p15:guide id="58" orient="horz" pos="2432">
          <p15:clr>
            <a:srgbClr val="B7B7B7"/>
          </p15:clr>
        </p15:guide>
        <p15:guide id="59" orient="horz" pos="2567">
          <p15:clr>
            <a:srgbClr val="B7B7B7"/>
          </p15:clr>
        </p15:guide>
        <p15:guide id="60" orient="horz" pos="2702">
          <p15:clr>
            <a:srgbClr val="3C78D8"/>
          </p15:clr>
        </p15:guide>
        <p15:guide id="61" orient="horz" pos="2838">
          <p15:clr>
            <a:srgbClr val="B7B7B7"/>
          </p15:clr>
        </p15:guide>
        <p15:guide id="62" orient="horz" pos="2973">
          <p15:clr>
            <a:srgbClr val="B7B7B7"/>
          </p15:clr>
        </p15:guide>
        <p15:guide id="63" orient="horz" pos="3108">
          <p15:clr>
            <a:srgbClr val="B7B7B7"/>
          </p15:clr>
        </p15:guide>
      </p15:sldGuideLst>
    </p:ext>
  </p:extLst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Relationship Id="rId4" Type="http://schemas.openxmlformats.org/officeDocument/2006/relationships/image" Target="../media/image4.png"/><Relationship Id="rId9" Type="http://schemas.openxmlformats.org/officeDocument/2006/relationships/image" Target="../media/image23.png"/><Relationship Id="rId5" Type="http://schemas.openxmlformats.org/officeDocument/2006/relationships/image" Target="../media/image17.png"/><Relationship Id="rId6" Type="http://schemas.openxmlformats.org/officeDocument/2006/relationships/image" Target="../media/image22.png"/><Relationship Id="rId7" Type="http://schemas.openxmlformats.org/officeDocument/2006/relationships/image" Target="../media/image20.png"/><Relationship Id="rId8" Type="http://schemas.openxmlformats.org/officeDocument/2006/relationships/image" Target="../media/image16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10.xml"/><Relationship Id="rId3" Type="http://schemas.openxmlformats.org/officeDocument/2006/relationships/hyperlink" Target="https://www.codewordagency.com/" TargetMode="External"/><Relationship Id="rId4" Type="http://schemas.openxmlformats.org/officeDocument/2006/relationships/image" Target="../media/image41.gif"/><Relationship Id="rId5" Type="http://schemas.openxmlformats.org/officeDocument/2006/relationships/hyperlink" Target="https://www.codewordagency.com/" TargetMode="Externa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8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8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8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47.png"/><Relationship Id="rId4" Type="http://schemas.openxmlformats.org/officeDocument/2006/relationships/image" Target="../media/image49.png"/><Relationship Id="rId9" Type="http://schemas.openxmlformats.org/officeDocument/2006/relationships/image" Target="../media/image27.png"/><Relationship Id="rId5" Type="http://schemas.openxmlformats.org/officeDocument/2006/relationships/image" Target="../media/image36.png"/><Relationship Id="rId6" Type="http://schemas.openxmlformats.org/officeDocument/2006/relationships/image" Target="../media/image50.png"/><Relationship Id="rId7" Type="http://schemas.openxmlformats.org/officeDocument/2006/relationships/image" Target="../media/image31.png"/><Relationship Id="rId8" Type="http://schemas.openxmlformats.org/officeDocument/2006/relationships/image" Target="../media/image51.png"/><Relationship Id="rId11" Type="http://schemas.openxmlformats.org/officeDocument/2006/relationships/image" Target="../media/image24.png"/><Relationship Id="rId10" Type="http://schemas.openxmlformats.org/officeDocument/2006/relationships/image" Target="../media/image48.png"/><Relationship Id="rId13" Type="http://schemas.openxmlformats.org/officeDocument/2006/relationships/image" Target="../media/image33.png"/><Relationship Id="rId12" Type="http://schemas.openxmlformats.org/officeDocument/2006/relationships/image" Target="../media/image25.png"/><Relationship Id="rId15" Type="http://schemas.openxmlformats.org/officeDocument/2006/relationships/image" Target="../media/image18.png"/><Relationship Id="rId14" Type="http://schemas.openxmlformats.org/officeDocument/2006/relationships/image" Target="../media/image26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8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52.png"/><Relationship Id="rId4" Type="http://schemas.openxmlformats.org/officeDocument/2006/relationships/image" Target="../media/image18.png"/><Relationship Id="rId5" Type="http://schemas.openxmlformats.org/officeDocument/2006/relationships/image" Target="../media/image34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8.png"/><Relationship Id="rId4" Type="http://schemas.openxmlformats.org/officeDocument/2006/relationships/image" Target="../media/image32.png"/><Relationship Id="rId9" Type="http://schemas.openxmlformats.org/officeDocument/2006/relationships/image" Target="../media/image40.png"/><Relationship Id="rId5" Type="http://schemas.openxmlformats.org/officeDocument/2006/relationships/image" Target="../media/image28.png"/><Relationship Id="rId6" Type="http://schemas.openxmlformats.org/officeDocument/2006/relationships/image" Target="../media/image46.png"/><Relationship Id="rId7" Type="http://schemas.openxmlformats.org/officeDocument/2006/relationships/image" Target="../media/image35.png"/><Relationship Id="rId8" Type="http://schemas.openxmlformats.org/officeDocument/2006/relationships/image" Target="../media/image43.png"/><Relationship Id="rId11" Type="http://schemas.openxmlformats.org/officeDocument/2006/relationships/image" Target="../media/image29.png"/><Relationship Id="rId10" Type="http://schemas.openxmlformats.org/officeDocument/2006/relationships/image" Target="../media/image37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42.gif"/><Relationship Id="rId4" Type="http://schemas.openxmlformats.org/officeDocument/2006/relationships/hyperlink" Target="https://codewordagency.us9.list-manage.com/subscribe?u=df06db96d54b859a42211ec2e&amp;id=d5f83c6d58&amp;utm_source=media%20kit&amp;utm_medium=deck&amp;utm_campaign=%5BOptional:%20insert%20campaign%5D&amp;utm_term=%5BOptional:%20insert%20term%5D&amp;utm_content=%5BOptional:%20insert%20content%5D" TargetMode="External"/><Relationship Id="rId9" Type="http://schemas.openxmlformats.org/officeDocument/2006/relationships/image" Target="../media/image38.png"/><Relationship Id="rId5" Type="http://schemas.openxmlformats.org/officeDocument/2006/relationships/hyperlink" Target="mailto:hello@codewordagency.com" TargetMode="External"/><Relationship Id="rId6" Type="http://schemas.openxmlformats.org/officeDocument/2006/relationships/hyperlink" Target="mailto:press@codewordagency.com" TargetMode="External"/><Relationship Id="rId7" Type="http://schemas.openxmlformats.org/officeDocument/2006/relationships/image" Target="../media/image18.png"/><Relationship Id="rId8" Type="http://schemas.openxmlformats.org/officeDocument/2006/relationships/hyperlink" Target="https://www.instagram.com/codewordagency/" TargetMode="External"/><Relationship Id="rId11" Type="http://schemas.openxmlformats.org/officeDocument/2006/relationships/image" Target="../media/image39.png"/><Relationship Id="rId10" Type="http://schemas.openxmlformats.org/officeDocument/2006/relationships/hyperlink" Target="https://twitter.com/codewordagency" TargetMode="External"/><Relationship Id="rId13" Type="http://schemas.openxmlformats.org/officeDocument/2006/relationships/image" Target="../media/image44.png"/><Relationship Id="rId12" Type="http://schemas.openxmlformats.org/officeDocument/2006/relationships/hyperlink" Target="https://www.tiktok.com/@thecodewordagency" TargetMode="External"/><Relationship Id="rId15" Type="http://schemas.openxmlformats.org/officeDocument/2006/relationships/image" Target="../media/image45.png"/><Relationship Id="rId14" Type="http://schemas.openxmlformats.org/officeDocument/2006/relationships/hyperlink" Target="https://www.linkedin.com/company/codeword/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306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" name="Google Shape;307;p28"/>
          <p:cNvPicPr preferRelativeResize="0"/>
          <p:nvPr/>
        </p:nvPicPr>
        <p:blipFill rotWithShape="1">
          <a:blip r:embed="rId3">
            <a:alphaModFix/>
          </a:blip>
          <a:srcRect b="2110" l="2456" r="13425" t="166"/>
          <a:stretch/>
        </p:blipFill>
        <p:spPr>
          <a:xfrm>
            <a:off x="1424550" y="2550"/>
            <a:ext cx="1292549" cy="1501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08" name="Google Shape;308;p28"/>
          <p:cNvPicPr preferRelativeResize="0"/>
          <p:nvPr/>
        </p:nvPicPr>
        <p:blipFill rotWithShape="1">
          <a:blip r:embed="rId4">
            <a:alphaModFix/>
          </a:blip>
          <a:srcRect b="961" l="0" r="0" t="951"/>
          <a:stretch/>
        </p:blipFill>
        <p:spPr>
          <a:xfrm>
            <a:off x="450" y="2550"/>
            <a:ext cx="1424101" cy="2788449"/>
          </a:xfrm>
          <a:prstGeom prst="rect">
            <a:avLst/>
          </a:prstGeom>
          <a:noFill/>
          <a:ln>
            <a:noFill/>
          </a:ln>
        </p:spPr>
      </p:pic>
      <p:sp>
        <p:nvSpPr>
          <p:cNvPr id="309" name="Google Shape;309;p28"/>
          <p:cNvSpPr txBox="1"/>
          <p:nvPr/>
        </p:nvSpPr>
        <p:spPr>
          <a:xfrm>
            <a:off x="3137975" y="3003075"/>
            <a:ext cx="4865400" cy="7851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Lato Black"/>
                <a:ea typeface="Lato Black"/>
                <a:cs typeface="Lato Black"/>
                <a:sym typeface="Lato Black"/>
              </a:rPr>
              <a:t>Hi, we’re Codeword.</a:t>
            </a:r>
            <a:endParaRPr sz="3000">
              <a:solidFill>
                <a:schemeClr val="lt1"/>
              </a:solidFill>
              <a:latin typeface="Lato Black"/>
              <a:ea typeface="Lato Black"/>
              <a:cs typeface="Lato Black"/>
              <a:sym typeface="Lato Black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100">
                <a:solidFill>
                  <a:schemeClr val="lt1"/>
                </a:solidFill>
                <a:latin typeface="Lato Black"/>
                <a:ea typeface="Lato Black"/>
                <a:cs typeface="Lato Black"/>
                <a:sym typeface="Lato Black"/>
              </a:rPr>
              <a:t>Creative. Smart. Real.</a:t>
            </a:r>
            <a:endParaRPr sz="2100">
              <a:solidFill>
                <a:schemeClr val="lt1"/>
              </a:solidFill>
              <a:latin typeface="Lato Black"/>
              <a:ea typeface="Lato Black"/>
              <a:cs typeface="Lato Black"/>
              <a:sym typeface="Lato Black"/>
            </a:endParaRPr>
          </a:p>
        </p:txBody>
      </p:sp>
      <p:sp>
        <p:nvSpPr>
          <p:cNvPr id="310" name="Google Shape;310;p28"/>
          <p:cNvSpPr txBox="1"/>
          <p:nvPr/>
        </p:nvSpPr>
        <p:spPr>
          <a:xfrm>
            <a:off x="3137975" y="2791000"/>
            <a:ext cx="1501500" cy="117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900">
              <a:solidFill>
                <a:srgbClr val="63C8F4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  <p:pic>
        <p:nvPicPr>
          <p:cNvPr id="311" name="Google Shape;311;p2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 rot="5400000">
            <a:off x="1438750" y="1501200"/>
            <a:ext cx="1277899" cy="1277899"/>
          </a:xfrm>
          <a:prstGeom prst="rect">
            <a:avLst/>
          </a:prstGeom>
          <a:noFill/>
          <a:ln>
            <a:noFill/>
          </a:ln>
        </p:spPr>
      </p:pic>
      <p:pic>
        <p:nvPicPr>
          <p:cNvPr id="312" name="Google Shape;312;p28"/>
          <p:cNvPicPr preferRelativeResize="0"/>
          <p:nvPr/>
        </p:nvPicPr>
        <p:blipFill rotWithShape="1">
          <a:blip r:embed="rId6">
            <a:alphaModFix/>
          </a:blip>
          <a:srcRect b="664" l="0" r="0" t="9601"/>
          <a:stretch/>
        </p:blipFill>
        <p:spPr>
          <a:xfrm>
            <a:off x="450" y="2788225"/>
            <a:ext cx="1424101" cy="1277899"/>
          </a:xfrm>
          <a:prstGeom prst="rect">
            <a:avLst/>
          </a:prstGeom>
          <a:noFill/>
          <a:ln>
            <a:noFill/>
          </a:ln>
        </p:spPr>
      </p:pic>
      <p:pic>
        <p:nvPicPr>
          <p:cNvPr id="313" name="Google Shape;313;p28"/>
          <p:cNvPicPr preferRelativeResize="0"/>
          <p:nvPr/>
        </p:nvPicPr>
        <p:blipFill rotWithShape="1">
          <a:blip r:embed="rId7">
            <a:alphaModFix/>
          </a:blip>
          <a:srcRect b="-508" l="-150" r="150" t="787"/>
          <a:stretch/>
        </p:blipFill>
        <p:spPr>
          <a:xfrm>
            <a:off x="1424550" y="2788550"/>
            <a:ext cx="1292549" cy="12889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14" name="Google Shape;314;p28"/>
          <p:cNvPicPr preferRelativeResize="0"/>
          <p:nvPr/>
        </p:nvPicPr>
        <p:blipFill rotWithShape="1">
          <a:blip r:embed="rId8">
            <a:alphaModFix/>
          </a:blip>
          <a:srcRect b="16742" l="0" r="0" t="0"/>
          <a:stretch/>
        </p:blipFill>
        <p:spPr>
          <a:xfrm rot="10800000">
            <a:off x="1424551" y="4069399"/>
            <a:ext cx="1292549" cy="1076251"/>
          </a:xfrm>
          <a:prstGeom prst="rect">
            <a:avLst/>
          </a:prstGeom>
          <a:noFill/>
          <a:ln>
            <a:noFill/>
          </a:ln>
        </p:spPr>
      </p:pic>
      <p:pic>
        <p:nvPicPr>
          <p:cNvPr id="315" name="Google Shape;315;p28"/>
          <p:cNvPicPr preferRelativeResize="0"/>
          <p:nvPr/>
        </p:nvPicPr>
        <p:blipFill rotWithShape="1">
          <a:blip r:embed="rId9">
            <a:alphaModFix/>
          </a:blip>
          <a:srcRect b="24647" l="0" r="0" t="0"/>
          <a:stretch/>
        </p:blipFill>
        <p:spPr>
          <a:xfrm>
            <a:off x="0" y="4070950"/>
            <a:ext cx="1424100" cy="1073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526" name="Shape 5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7" name="Google Shape;527;p37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72400" y="603229"/>
            <a:ext cx="6999201" cy="3937042"/>
          </a:xfrm>
          <a:prstGeom prst="rect">
            <a:avLst/>
          </a:prstGeom>
          <a:noFill/>
          <a:ln>
            <a:noFill/>
          </a:ln>
        </p:spPr>
      </p:pic>
      <p:sp>
        <p:nvSpPr>
          <p:cNvPr id="528" name="Google Shape;528;p37"/>
          <p:cNvSpPr txBox="1"/>
          <p:nvPr/>
        </p:nvSpPr>
        <p:spPr>
          <a:xfrm>
            <a:off x="2966400" y="4504600"/>
            <a:ext cx="3211200" cy="1848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900" u="sng">
                <a:solidFill>
                  <a:schemeClr val="lt1"/>
                </a:solidFill>
                <a:latin typeface="Josefin Sans"/>
                <a:ea typeface="Josefin Sans"/>
                <a:cs typeface="Josefin Sans"/>
                <a:sym typeface="Josefin Sans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CODEWORDAGENCY.COM</a:t>
            </a:r>
            <a:endParaRPr b="1" sz="900" u="sng">
              <a:solidFill>
                <a:schemeClr val="lt1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319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p29"/>
          <p:cNvSpPr txBox="1"/>
          <p:nvPr>
            <p:ph idx="12" type="sldNum"/>
          </p:nvPr>
        </p:nvSpPr>
        <p:spPr>
          <a:xfrm>
            <a:off x="8929570" y="4933550"/>
            <a:ext cx="214500" cy="2145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21" name="Google Shape;321;p29"/>
          <p:cNvSpPr txBox="1"/>
          <p:nvPr>
            <p:ph idx="12" type="sldNum"/>
          </p:nvPr>
        </p:nvSpPr>
        <p:spPr>
          <a:xfrm>
            <a:off x="8929570" y="4933550"/>
            <a:ext cx="214500" cy="214500"/>
          </a:xfrm>
          <a:prstGeom prst="rect">
            <a:avLst/>
          </a:prstGeom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22" name="Google Shape;322;p29"/>
          <p:cNvSpPr txBox="1"/>
          <p:nvPr/>
        </p:nvSpPr>
        <p:spPr>
          <a:xfrm>
            <a:off x="1432300" y="2788550"/>
            <a:ext cx="1920300" cy="1186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64000" spcFirstLastPara="1" rIns="6400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solidFill>
                  <a:schemeClr val="accent5"/>
                </a:solidFill>
                <a:latin typeface="Lato Black"/>
                <a:ea typeface="Lato Black"/>
                <a:cs typeface="Lato Black"/>
                <a:sym typeface="Lato Black"/>
              </a:rPr>
              <a:t>1</a:t>
            </a:r>
            <a:endParaRPr sz="2800">
              <a:solidFill>
                <a:schemeClr val="lt1"/>
              </a:solidFill>
              <a:latin typeface="Lato Black"/>
              <a:ea typeface="Lato Black"/>
              <a:cs typeface="Lato Black"/>
              <a:sym typeface="Lato Black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  <a:latin typeface="Lato Black"/>
                <a:ea typeface="Lato Black"/>
                <a:cs typeface="Lato Black"/>
                <a:sym typeface="Lato Black"/>
              </a:rPr>
              <a:t>Comms</a:t>
            </a:r>
            <a:endParaRPr sz="10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Public relations, internal comms, executive comms, </a:t>
            </a:r>
            <a:br>
              <a:rPr lang="en"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</a:br>
            <a:r>
              <a:rPr lang="en"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change</a:t>
            </a:r>
            <a:r>
              <a:rPr lang="en"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n"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management</a:t>
            </a:r>
            <a:endParaRPr sz="10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23" name="Google Shape;323;p29"/>
          <p:cNvSpPr txBox="1"/>
          <p:nvPr/>
        </p:nvSpPr>
        <p:spPr>
          <a:xfrm>
            <a:off x="5926500" y="2788550"/>
            <a:ext cx="1930500" cy="1186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64000" spcFirstLastPara="1" rIns="6400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solidFill>
                  <a:schemeClr val="accent5"/>
                </a:solidFill>
                <a:latin typeface="Lato Black"/>
                <a:ea typeface="Lato Black"/>
                <a:cs typeface="Lato Black"/>
                <a:sym typeface="Lato Black"/>
              </a:rPr>
              <a:t>3</a:t>
            </a:r>
            <a:endParaRPr sz="2800">
              <a:solidFill>
                <a:schemeClr val="lt1"/>
              </a:solidFill>
              <a:latin typeface="Lato Black"/>
              <a:ea typeface="Lato Black"/>
              <a:cs typeface="Lato Black"/>
              <a:sym typeface="Lato Black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  <a:latin typeface="Lato Black"/>
                <a:ea typeface="Lato Black"/>
                <a:cs typeface="Lato Black"/>
                <a:sym typeface="Lato Black"/>
              </a:rPr>
              <a:t>Community</a:t>
            </a:r>
            <a:endParaRPr>
              <a:solidFill>
                <a:schemeClr val="lt1"/>
              </a:solidFill>
              <a:latin typeface="Lato Black"/>
              <a:ea typeface="Lato Black"/>
              <a:cs typeface="Lato Black"/>
              <a:sym typeface="Lato Black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Social media, customer advocacy, fan communities, employee engagement</a:t>
            </a:r>
            <a:endParaRPr sz="10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24" name="Google Shape;324;p29"/>
          <p:cNvSpPr txBox="1"/>
          <p:nvPr/>
        </p:nvSpPr>
        <p:spPr>
          <a:xfrm>
            <a:off x="3566975" y="2788550"/>
            <a:ext cx="1930500" cy="1186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64000" spcFirstLastPara="1" rIns="6400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solidFill>
                  <a:schemeClr val="accent5"/>
                </a:solidFill>
                <a:latin typeface="Lato Black"/>
                <a:ea typeface="Lato Black"/>
                <a:cs typeface="Lato Black"/>
                <a:sym typeface="Lato Black"/>
              </a:rPr>
              <a:t>2</a:t>
            </a:r>
            <a:endParaRPr sz="2800">
              <a:solidFill>
                <a:schemeClr val="lt1"/>
              </a:solidFill>
              <a:latin typeface="Lato Black"/>
              <a:ea typeface="Lato Black"/>
              <a:cs typeface="Lato Black"/>
              <a:sym typeface="Lato Black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  <a:latin typeface="Lato Black"/>
                <a:ea typeface="Lato Black"/>
                <a:cs typeface="Lato Black"/>
                <a:sym typeface="Lato Black"/>
              </a:rPr>
              <a:t>Content</a:t>
            </a:r>
            <a:br>
              <a:rPr lang="en">
                <a:solidFill>
                  <a:schemeClr val="lt1"/>
                </a:solidFill>
                <a:latin typeface="Lato Black"/>
                <a:ea typeface="Lato Black"/>
                <a:cs typeface="Lato Black"/>
                <a:sym typeface="Lato Black"/>
              </a:rPr>
            </a:br>
            <a:r>
              <a:rPr lang="en"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Editorial programming, design, digital experience, sales enablement</a:t>
            </a:r>
            <a:endParaRPr sz="10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25" name="Google Shape;325;p29"/>
          <p:cNvSpPr txBox="1"/>
          <p:nvPr/>
        </p:nvSpPr>
        <p:spPr>
          <a:xfrm>
            <a:off x="566925" y="1425004"/>
            <a:ext cx="8148000" cy="11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2400">
                <a:solidFill>
                  <a:schemeClr val="lt1"/>
                </a:solidFill>
                <a:latin typeface="Lato Black"/>
                <a:ea typeface="Lato Black"/>
                <a:cs typeface="Lato Black"/>
                <a:sym typeface="Lato Black"/>
              </a:rPr>
              <a:t>We’re a </a:t>
            </a:r>
            <a:r>
              <a:rPr lang="en" sz="2400">
                <a:solidFill>
                  <a:schemeClr val="accent5"/>
                </a:solidFill>
                <a:latin typeface="Lato Black"/>
                <a:ea typeface="Lato Black"/>
                <a:cs typeface="Lato Black"/>
                <a:sym typeface="Lato Black"/>
              </a:rPr>
              <a:t>communication design agency</a:t>
            </a:r>
            <a:br>
              <a:rPr lang="en" sz="2400">
                <a:solidFill>
                  <a:schemeClr val="lt1"/>
                </a:solidFill>
                <a:latin typeface="Lato Black"/>
                <a:ea typeface="Lato Black"/>
                <a:cs typeface="Lato Black"/>
                <a:sym typeface="Lato Black"/>
              </a:rPr>
            </a:br>
            <a:r>
              <a:rPr lang="en" sz="2400">
                <a:solidFill>
                  <a:schemeClr val="lt1"/>
                </a:solidFill>
                <a:latin typeface="Lato Black"/>
                <a:ea typeface="Lato Black"/>
                <a:cs typeface="Lato Black"/>
                <a:sym typeface="Lato Black"/>
              </a:rPr>
              <a:t>t</a:t>
            </a:r>
            <a:r>
              <a:rPr lang="en" sz="2400">
                <a:solidFill>
                  <a:schemeClr val="lt1"/>
                </a:solidFill>
                <a:latin typeface="Lato Black"/>
                <a:ea typeface="Lato Black"/>
                <a:cs typeface="Lato Black"/>
                <a:sym typeface="Lato Black"/>
              </a:rPr>
              <a:t>hat helps brands create breakthrough </a:t>
            </a:r>
            <a:br>
              <a:rPr lang="en" sz="2400">
                <a:solidFill>
                  <a:schemeClr val="lt1"/>
                </a:solidFill>
                <a:latin typeface="Lato Black"/>
                <a:ea typeface="Lato Black"/>
                <a:cs typeface="Lato Black"/>
                <a:sym typeface="Lato Black"/>
              </a:rPr>
            </a:br>
            <a:r>
              <a:rPr lang="en" sz="2400">
                <a:solidFill>
                  <a:schemeClr val="lt1"/>
                </a:solidFill>
                <a:latin typeface="Lato Black"/>
                <a:ea typeface="Lato Black"/>
                <a:cs typeface="Lato Black"/>
                <a:sym typeface="Lato Black"/>
              </a:rPr>
              <a:t>comms, content, and community experiences.</a:t>
            </a:r>
            <a:endParaRPr sz="2400">
              <a:solidFill>
                <a:schemeClr val="lt1"/>
              </a:solidFill>
              <a:latin typeface="Lato Black"/>
              <a:ea typeface="Lato Black"/>
              <a:cs typeface="Lato Black"/>
              <a:sym typeface="Lato Black"/>
            </a:endParaRPr>
          </a:p>
        </p:txBody>
      </p:sp>
      <p:pic>
        <p:nvPicPr>
          <p:cNvPr id="326" name="Google Shape;326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4933550"/>
            <a:ext cx="209950" cy="209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330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p30"/>
          <p:cNvSpPr txBox="1"/>
          <p:nvPr>
            <p:ph idx="12" type="sldNum"/>
          </p:nvPr>
        </p:nvSpPr>
        <p:spPr>
          <a:xfrm>
            <a:off x="8929570" y="4933550"/>
            <a:ext cx="214500" cy="2145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32" name="Google Shape;332;p30"/>
          <p:cNvSpPr txBox="1"/>
          <p:nvPr/>
        </p:nvSpPr>
        <p:spPr>
          <a:xfrm>
            <a:off x="2656150" y="2084613"/>
            <a:ext cx="1874400" cy="171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Brand messaging</a:t>
            </a:r>
            <a:endParaRPr sz="11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Audience analysis </a:t>
            </a:r>
            <a:endParaRPr sz="11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Channel strategy</a:t>
            </a:r>
            <a:endParaRPr sz="11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Measurement</a:t>
            </a:r>
            <a:endParaRPr sz="11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Keyword analysis </a:t>
            </a:r>
            <a:endParaRPr sz="11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Go-to-market planning</a:t>
            </a:r>
            <a:endParaRPr sz="11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Strategic workshops</a:t>
            </a:r>
            <a:endParaRPr sz="11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Sales collateral</a:t>
            </a:r>
            <a:endParaRPr sz="11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33" name="Google Shape;333;p30"/>
          <p:cNvSpPr txBox="1"/>
          <p:nvPr/>
        </p:nvSpPr>
        <p:spPr>
          <a:xfrm>
            <a:off x="563900" y="2084625"/>
            <a:ext cx="1874400" cy="171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Media relations</a:t>
            </a:r>
            <a:endParaRPr sz="11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Product launches </a:t>
            </a:r>
            <a:endParaRPr sz="11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Crisis comms </a:t>
            </a:r>
            <a:endParaRPr sz="11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Event marketing</a:t>
            </a:r>
            <a:endParaRPr sz="11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Funding announcements</a:t>
            </a:r>
            <a:endParaRPr sz="11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Influencer relations</a:t>
            </a:r>
            <a:endParaRPr sz="11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Analyst relations </a:t>
            </a:r>
            <a:endParaRPr sz="11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Awards and conferences</a:t>
            </a:r>
            <a:endParaRPr sz="11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34" name="Google Shape;334;p30"/>
          <p:cNvSpPr txBox="1"/>
          <p:nvPr/>
        </p:nvSpPr>
        <p:spPr>
          <a:xfrm>
            <a:off x="566925" y="632475"/>
            <a:ext cx="8148000" cy="439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>
                <a:solidFill>
                  <a:schemeClr val="lt1"/>
                </a:solidFill>
                <a:latin typeface="Lato Black"/>
                <a:ea typeface="Lato Black"/>
                <a:cs typeface="Lato Black"/>
                <a:sym typeface="Lato Black"/>
              </a:rPr>
              <a:t>What we’re good at</a:t>
            </a:r>
            <a:endParaRPr sz="3000">
              <a:solidFill>
                <a:schemeClr val="lt1"/>
              </a:solidFill>
              <a:latin typeface="Lato Black"/>
              <a:ea typeface="Lato Black"/>
              <a:cs typeface="Lato Black"/>
              <a:sym typeface="Lato Black"/>
            </a:endParaRPr>
          </a:p>
        </p:txBody>
      </p:sp>
      <p:sp>
        <p:nvSpPr>
          <p:cNvPr id="335" name="Google Shape;335;p30"/>
          <p:cNvSpPr txBox="1"/>
          <p:nvPr/>
        </p:nvSpPr>
        <p:spPr>
          <a:xfrm>
            <a:off x="4748400" y="2084613"/>
            <a:ext cx="1874400" cy="1930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Writing/Editing</a:t>
            </a:r>
            <a:endParaRPr sz="11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Design</a:t>
            </a:r>
            <a:endParaRPr sz="11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Video </a:t>
            </a:r>
            <a:endParaRPr sz="11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UX design</a:t>
            </a:r>
            <a:endParaRPr sz="11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Web development</a:t>
            </a:r>
            <a:endParaRPr sz="11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Speechwriting</a:t>
            </a:r>
            <a:endParaRPr sz="11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Executive content</a:t>
            </a:r>
            <a:endParaRPr sz="11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Internal comms</a:t>
            </a:r>
            <a:endParaRPr sz="11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cxnSp>
        <p:nvCxnSpPr>
          <p:cNvPr id="336" name="Google Shape;336;p30"/>
          <p:cNvCxnSpPr/>
          <p:nvPr/>
        </p:nvCxnSpPr>
        <p:spPr>
          <a:xfrm>
            <a:off x="672650" y="1669100"/>
            <a:ext cx="6965700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337" name="Google Shape;337;p30"/>
          <p:cNvSpPr/>
          <p:nvPr/>
        </p:nvSpPr>
        <p:spPr>
          <a:xfrm>
            <a:off x="563900" y="1561988"/>
            <a:ext cx="1874400" cy="214500"/>
          </a:xfrm>
          <a:prstGeom prst="roundRect">
            <a:avLst>
              <a:gd fmla="val 50000" name="adj"/>
            </a:avLst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9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rPr>
              <a:t>PR</a:t>
            </a:r>
            <a:endParaRPr b="1" sz="900">
              <a:solidFill>
                <a:schemeClr val="dk1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  <p:sp>
        <p:nvSpPr>
          <p:cNvPr id="338" name="Google Shape;338;p30"/>
          <p:cNvSpPr/>
          <p:nvPr/>
        </p:nvSpPr>
        <p:spPr>
          <a:xfrm>
            <a:off x="2656150" y="1562438"/>
            <a:ext cx="1874400" cy="214500"/>
          </a:xfrm>
          <a:prstGeom prst="roundRect">
            <a:avLst>
              <a:gd fmla="val 50000" name="adj"/>
            </a:avLst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900">
                <a:solidFill>
                  <a:schemeClr val="lt1"/>
                </a:solidFill>
                <a:latin typeface="Josefin Sans"/>
                <a:ea typeface="Josefin Sans"/>
                <a:cs typeface="Josefin Sans"/>
                <a:sym typeface="Josefin Sans"/>
              </a:rPr>
              <a:t>STRATEGY</a:t>
            </a:r>
            <a:endParaRPr b="1" sz="900">
              <a:solidFill>
                <a:schemeClr val="lt1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  <p:sp>
        <p:nvSpPr>
          <p:cNvPr id="339" name="Google Shape;339;p30"/>
          <p:cNvSpPr/>
          <p:nvPr/>
        </p:nvSpPr>
        <p:spPr>
          <a:xfrm>
            <a:off x="4748400" y="1562438"/>
            <a:ext cx="1874400" cy="214500"/>
          </a:xfrm>
          <a:prstGeom prst="roundRect">
            <a:avLst>
              <a:gd fmla="val 50000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9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rPr>
              <a:t>CREATIVE</a:t>
            </a:r>
            <a:endParaRPr b="1" sz="900">
              <a:solidFill>
                <a:schemeClr val="dk1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  <p:sp>
        <p:nvSpPr>
          <p:cNvPr id="340" name="Google Shape;340;p30"/>
          <p:cNvSpPr/>
          <p:nvPr/>
        </p:nvSpPr>
        <p:spPr>
          <a:xfrm>
            <a:off x="6840650" y="1562438"/>
            <a:ext cx="1874400" cy="214500"/>
          </a:xfrm>
          <a:prstGeom prst="roundRect">
            <a:avLst>
              <a:gd fmla="val 50000" name="adj"/>
            </a:avLst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9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rPr>
              <a:t>MANAGEMENT</a:t>
            </a:r>
            <a:endParaRPr b="1" sz="900">
              <a:solidFill>
                <a:schemeClr val="dk1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  <p:sp>
        <p:nvSpPr>
          <p:cNvPr id="341" name="Google Shape;341;p30"/>
          <p:cNvSpPr txBox="1"/>
          <p:nvPr/>
        </p:nvSpPr>
        <p:spPr>
          <a:xfrm>
            <a:off x="6840650" y="2084613"/>
            <a:ext cx="1874400" cy="1930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Corporate consulting</a:t>
            </a:r>
            <a:endParaRPr sz="11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Account management</a:t>
            </a:r>
            <a:endParaRPr sz="11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Digital production</a:t>
            </a:r>
            <a:endParaRPr sz="11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Governance strategy </a:t>
            </a:r>
            <a:endParaRPr sz="11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Exec relations</a:t>
            </a:r>
            <a:endParaRPr sz="11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Change management</a:t>
            </a:r>
            <a:endParaRPr sz="11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Resource allocation</a:t>
            </a:r>
            <a:endParaRPr sz="11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Budget management</a:t>
            </a:r>
            <a:endParaRPr sz="11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342" name="Google Shape;342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4933550"/>
            <a:ext cx="209950" cy="209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346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Google Shape;347;p31"/>
          <p:cNvSpPr txBox="1"/>
          <p:nvPr/>
        </p:nvSpPr>
        <p:spPr>
          <a:xfrm>
            <a:off x="6840650" y="3003075"/>
            <a:ext cx="1874400" cy="1347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5"/>
                </a:solidFill>
                <a:latin typeface="Lato Black"/>
                <a:ea typeface="Lato Black"/>
                <a:cs typeface="Lato Black"/>
                <a:sym typeface="Lato Black"/>
              </a:rPr>
              <a:t>Internal Comms</a:t>
            </a:r>
            <a:endParaRPr>
              <a:solidFill>
                <a:schemeClr val="accent5"/>
              </a:solidFill>
              <a:latin typeface="Lato Black"/>
              <a:ea typeface="Lato Black"/>
              <a:cs typeface="Lato Black"/>
              <a:sym typeface="Lato Black"/>
            </a:endParaRPr>
          </a:p>
          <a:p>
            <a:pPr indent="0" lvl="0" marL="0" rtl="0" algn="l">
              <a:lnSpc>
                <a:spcPct val="115000"/>
              </a:lnSpc>
              <a:spcBef>
                <a:spcPts val="200"/>
              </a:spcBef>
              <a:spcAft>
                <a:spcPts val="200"/>
              </a:spcAft>
              <a:buNone/>
            </a:pPr>
            <a:r>
              <a:rPr lang="en"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Developing change management strategies, employee engagement platforms, HR content, and exec comms.</a:t>
            </a:r>
            <a:endParaRPr sz="10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48" name="Google Shape;348;p31"/>
          <p:cNvSpPr txBox="1"/>
          <p:nvPr/>
        </p:nvSpPr>
        <p:spPr>
          <a:xfrm>
            <a:off x="2656150" y="3003076"/>
            <a:ext cx="1874400" cy="1347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accent5"/>
                </a:solidFill>
                <a:latin typeface="Lato Black"/>
                <a:ea typeface="Lato Black"/>
                <a:cs typeface="Lato Black"/>
                <a:sym typeface="Lato Black"/>
              </a:rPr>
              <a:t>Event Marketing</a:t>
            </a:r>
            <a:endParaRPr>
              <a:solidFill>
                <a:schemeClr val="accent5"/>
              </a:solidFill>
              <a:latin typeface="Lato Black"/>
              <a:ea typeface="Lato Black"/>
              <a:cs typeface="Lato Black"/>
              <a:sym typeface="Lato Black"/>
            </a:endParaRPr>
          </a:p>
          <a:p>
            <a:pPr indent="0" lvl="0" marL="0" rtl="0" algn="l">
              <a:lnSpc>
                <a:spcPct val="115000"/>
              </a:lnSpc>
              <a:spcBef>
                <a:spcPts val="200"/>
              </a:spcBef>
              <a:spcAft>
                <a:spcPts val="2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Creating intimate media experiences, speechwriting for global keynotes, and supporting massive conferences.</a:t>
            </a:r>
            <a:endParaRPr sz="10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49" name="Google Shape;349;p31"/>
          <p:cNvSpPr txBox="1"/>
          <p:nvPr>
            <p:ph idx="12" type="sldNum"/>
          </p:nvPr>
        </p:nvSpPr>
        <p:spPr>
          <a:xfrm>
            <a:off x="8929570" y="4933550"/>
            <a:ext cx="214500" cy="2145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50" name="Google Shape;350;p31"/>
          <p:cNvSpPr txBox="1"/>
          <p:nvPr>
            <p:ph idx="12" type="sldNum"/>
          </p:nvPr>
        </p:nvSpPr>
        <p:spPr>
          <a:xfrm>
            <a:off x="8929570" y="4933550"/>
            <a:ext cx="214500" cy="214500"/>
          </a:xfrm>
          <a:prstGeom prst="rect">
            <a:avLst/>
          </a:prstGeom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51" name="Google Shape;351;p31"/>
          <p:cNvSpPr txBox="1"/>
          <p:nvPr/>
        </p:nvSpPr>
        <p:spPr>
          <a:xfrm>
            <a:off x="2656150" y="1501526"/>
            <a:ext cx="1874400" cy="1347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accent5"/>
                </a:solidFill>
                <a:latin typeface="Lato Black"/>
                <a:ea typeface="Lato Black"/>
                <a:cs typeface="Lato Black"/>
                <a:sym typeface="Lato Black"/>
              </a:rPr>
              <a:t>Editorial</a:t>
            </a:r>
            <a:r>
              <a:rPr lang="en">
                <a:solidFill>
                  <a:schemeClr val="accent5"/>
                </a:solidFill>
                <a:latin typeface="Lato Black"/>
                <a:ea typeface="Lato Black"/>
                <a:cs typeface="Lato Black"/>
                <a:sym typeface="Lato Black"/>
              </a:rPr>
              <a:t> Programming</a:t>
            </a:r>
            <a:endParaRPr>
              <a:solidFill>
                <a:schemeClr val="accent5"/>
              </a:solidFill>
              <a:latin typeface="Lato Black"/>
              <a:ea typeface="Lato Black"/>
              <a:cs typeface="Lato Black"/>
              <a:sym typeface="Lato Black"/>
            </a:endParaRPr>
          </a:p>
          <a:p>
            <a:pPr indent="0" lvl="0" marL="0" rtl="0" algn="l">
              <a:lnSpc>
                <a:spcPct val="115000"/>
              </a:lnSpc>
              <a:spcBef>
                <a:spcPts val="200"/>
              </a:spcBef>
              <a:spcAft>
                <a:spcPts val="2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Managing large-scale corporate content, company blogs, and social media programs. </a:t>
            </a:r>
            <a:endParaRPr sz="10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52" name="Google Shape;352;p31"/>
          <p:cNvSpPr txBox="1"/>
          <p:nvPr/>
        </p:nvSpPr>
        <p:spPr>
          <a:xfrm>
            <a:off x="4748400" y="1501525"/>
            <a:ext cx="1874400" cy="1347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accent5"/>
                </a:solidFill>
                <a:latin typeface="Lato Black"/>
                <a:ea typeface="Lato Black"/>
                <a:cs typeface="Lato Black"/>
                <a:sym typeface="Lato Black"/>
              </a:rPr>
              <a:t>Executive Comms</a:t>
            </a:r>
            <a:endParaRPr>
              <a:solidFill>
                <a:schemeClr val="accent5"/>
              </a:solidFill>
              <a:latin typeface="Lato Black"/>
              <a:ea typeface="Lato Black"/>
              <a:cs typeface="Lato Black"/>
              <a:sym typeface="Lato Black"/>
            </a:endParaRPr>
          </a:p>
          <a:p>
            <a:pPr indent="0" lvl="0" marL="0" rtl="0" algn="l">
              <a:lnSpc>
                <a:spcPct val="115000"/>
              </a:lnSpc>
              <a:spcBef>
                <a:spcPts val="200"/>
              </a:spcBef>
              <a:spcAft>
                <a:spcPts val="200"/>
              </a:spcAft>
              <a:buNone/>
            </a:pPr>
            <a:r>
              <a:rPr lang="en"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Ensuring C-level execs are </a:t>
            </a:r>
            <a:br>
              <a:rPr lang="en"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</a:br>
            <a:r>
              <a:rPr lang="en"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saying the right things to </a:t>
            </a:r>
            <a:br>
              <a:rPr lang="en"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</a:br>
            <a:r>
              <a:rPr lang="en"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the right audiences on the right stages and platforms.</a:t>
            </a:r>
            <a:endParaRPr sz="10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53" name="Google Shape;353;p31"/>
          <p:cNvSpPr txBox="1"/>
          <p:nvPr/>
        </p:nvSpPr>
        <p:spPr>
          <a:xfrm>
            <a:off x="563900" y="1501536"/>
            <a:ext cx="1874400" cy="1347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5"/>
                </a:solidFill>
                <a:latin typeface="Lato Black"/>
                <a:ea typeface="Lato Black"/>
                <a:cs typeface="Lato Black"/>
                <a:sym typeface="Lato Black"/>
              </a:rPr>
              <a:t>Public Relations</a:t>
            </a:r>
            <a:endParaRPr>
              <a:solidFill>
                <a:schemeClr val="accent5"/>
              </a:solidFill>
              <a:latin typeface="Lato Black"/>
              <a:ea typeface="Lato Black"/>
              <a:cs typeface="Lato Black"/>
              <a:sym typeface="Lato Black"/>
            </a:endParaRPr>
          </a:p>
          <a:p>
            <a:pPr indent="0" lvl="0" marL="0" rtl="0" algn="l">
              <a:lnSpc>
                <a:spcPct val="115000"/>
              </a:lnSpc>
              <a:spcBef>
                <a:spcPts val="200"/>
              </a:spcBef>
              <a:spcAft>
                <a:spcPts val="200"/>
              </a:spcAft>
              <a:buNone/>
            </a:pPr>
            <a:r>
              <a:rPr lang="en"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Media relations, product launches, review programs,</a:t>
            </a:r>
            <a:br>
              <a:rPr lang="en"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</a:br>
            <a:r>
              <a:rPr lang="en"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crisis comms, analyst relations, creator partnerships.</a:t>
            </a:r>
            <a:endParaRPr sz="11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54" name="Google Shape;354;p31"/>
          <p:cNvSpPr txBox="1"/>
          <p:nvPr/>
        </p:nvSpPr>
        <p:spPr>
          <a:xfrm>
            <a:off x="6840650" y="1501525"/>
            <a:ext cx="1874400" cy="1347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accent5"/>
                </a:solidFill>
                <a:latin typeface="Lato Black"/>
                <a:ea typeface="Lato Black"/>
                <a:cs typeface="Lato Black"/>
                <a:sym typeface="Lato Black"/>
              </a:rPr>
              <a:t>Brand Refreshes</a:t>
            </a:r>
            <a:endParaRPr>
              <a:solidFill>
                <a:schemeClr val="accent5"/>
              </a:solidFill>
              <a:latin typeface="Lato Black"/>
              <a:ea typeface="Lato Black"/>
              <a:cs typeface="Lato Black"/>
              <a:sym typeface="Lato Black"/>
            </a:endParaRPr>
          </a:p>
          <a:p>
            <a:pPr indent="0" lvl="0" marL="0" rtl="0" algn="l">
              <a:lnSpc>
                <a:spcPct val="115000"/>
              </a:lnSpc>
              <a:spcBef>
                <a:spcPts val="200"/>
              </a:spcBef>
              <a:spcAft>
                <a:spcPts val="200"/>
              </a:spcAft>
              <a:buNone/>
            </a:pPr>
            <a:r>
              <a:rPr lang="en"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Building premium brands </a:t>
            </a:r>
            <a:br>
              <a:rPr lang="en"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</a:br>
            <a:r>
              <a:rPr lang="en"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with breakthrough narratives, </a:t>
            </a:r>
            <a:br>
              <a:rPr lang="en"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</a:br>
            <a:r>
              <a:rPr lang="en"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visual ID, brand voice, UX, </a:t>
            </a:r>
            <a:br>
              <a:rPr lang="en"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</a:br>
            <a:r>
              <a:rPr lang="en"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and site copy.</a:t>
            </a:r>
            <a:endParaRPr sz="10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55" name="Google Shape;355;p31"/>
          <p:cNvSpPr txBox="1"/>
          <p:nvPr/>
        </p:nvSpPr>
        <p:spPr>
          <a:xfrm>
            <a:off x="4748400" y="3003075"/>
            <a:ext cx="1874400" cy="1347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5"/>
                </a:solidFill>
                <a:latin typeface="Lato Black"/>
                <a:ea typeface="Lato Black"/>
                <a:cs typeface="Lato Black"/>
                <a:sym typeface="Lato Black"/>
              </a:rPr>
              <a:t>Fan Communities</a:t>
            </a:r>
            <a:endParaRPr>
              <a:solidFill>
                <a:schemeClr val="accent5"/>
              </a:solidFill>
              <a:latin typeface="Lato Black"/>
              <a:ea typeface="Lato Black"/>
              <a:cs typeface="Lato Black"/>
              <a:sym typeface="Lato Black"/>
            </a:endParaRPr>
          </a:p>
          <a:p>
            <a:pPr indent="0" lvl="0" marL="0" rtl="0" algn="l">
              <a:lnSpc>
                <a:spcPct val="115000"/>
              </a:lnSpc>
              <a:spcBef>
                <a:spcPts val="200"/>
              </a:spcBef>
              <a:spcAft>
                <a:spcPts val="200"/>
              </a:spcAft>
              <a:buNone/>
            </a:pPr>
            <a:r>
              <a:rPr lang="en"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Managing large-scale enthusiast communities, social media platforms, and immersive experiences.</a:t>
            </a:r>
            <a:endParaRPr sz="10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56" name="Google Shape;356;p31"/>
          <p:cNvSpPr txBox="1"/>
          <p:nvPr/>
        </p:nvSpPr>
        <p:spPr>
          <a:xfrm>
            <a:off x="563900" y="3003086"/>
            <a:ext cx="1874400" cy="1347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5"/>
                </a:solidFill>
                <a:latin typeface="Lato Black"/>
                <a:ea typeface="Lato Black"/>
                <a:cs typeface="Lato Black"/>
                <a:sym typeface="Lato Black"/>
              </a:rPr>
              <a:t>Digital Strategy</a:t>
            </a:r>
            <a:endParaRPr>
              <a:solidFill>
                <a:schemeClr val="accent5"/>
              </a:solidFill>
              <a:latin typeface="Lato Black"/>
              <a:ea typeface="Lato Black"/>
              <a:cs typeface="Lato Black"/>
              <a:sym typeface="Lato Black"/>
            </a:endParaRPr>
          </a:p>
          <a:p>
            <a:pPr indent="0" lvl="0" marL="0" rtl="0" algn="l">
              <a:lnSpc>
                <a:spcPct val="115000"/>
              </a:lnSpc>
              <a:spcBef>
                <a:spcPts val="200"/>
              </a:spcBef>
              <a:spcAft>
                <a:spcPts val="200"/>
              </a:spcAft>
              <a:buNone/>
            </a:pPr>
            <a:r>
              <a:rPr lang="en"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Developing full-funnel approaches to paid, owned, and earned channels, measurement plans, and SEO/SEM.</a:t>
            </a:r>
            <a:endParaRPr sz="10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57" name="Google Shape;357;p31"/>
          <p:cNvSpPr txBox="1"/>
          <p:nvPr/>
        </p:nvSpPr>
        <p:spPr>
          <a:xfrm>
            <a:off x="566925" y="632475"/>
            <a:ext cx="8148000" cy="439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>
                <a:solidFill>
                  <a:schemeClr val="lt1"/>
                </a:solidFill>
                <a:latin typeface="Lato Black"/>
                <a:ea typeface="Lato Black"/>
                <a:cs typeface="Lato Black"/>
                <a:sym typeface="Lato Black"/>
              </a:rPr>
              <a:t>A taste of </a:t>
            </a:r>
            <a:r>
              <a:rPr lang="en" sz="2400">
                <a:solidFill>
                  <a:schemeClr val="accent5"/>
                </a:solidFill>
                <a:latin typeface="Lato Black"/>
                <a:ea typeface="Lato Black"/>
                <a:cs typeface="Lato Black"/>
                <a:sym typeface="Lato Black"/>
              </a:rPr>
              <a:t>our work</a:t>
            </a:r>
            <a:endParaRPr sz="3000">
              <a:solidFill>
                <a:schemeClr val="accent5"/>
              </a:solidFill>
              <a:latin typeface="Lato Black"/>
              <a:ea typeface="Lato Black"/>
              <a:cs typeface="Lato Black"/>
              <a:sym typeface="Lato Black"/>
            </a:endParaRPr>
          </a:p>
        </p:txBody>
      </p:sp>
      <p:pic>
        <p:nvPicPr>
          <p:cNvPr id="358" name="Google Shape;358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4933550"/>
            <a:ext cx="209950" cy="209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362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p32"/>
          <p:cNvSpPr txBox="1"/>
          <p:nvPr>
            <p:ph idx="12" type="sldNum"/>
          </p:nvPr>
        </p:nvSpPr>
        <p:spPr>
          <a:xfrm>
            <a:off x="8929570" y="4933550"/>
            <a:ext cx="214500" cy="214500"/>
          </a:xfrm>
          <a:prstGeom prst="rect">
            <a:avLst/>
          </a:prstGeom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64" name="Google Shape;364;p32"/>
          <p:cNvSpPr txBox="1"/>
          <p:nvPr/>
        </p:nvSpPr>
        <p:spPr>
          <a:xfrm>
            <a:off x="563900" y="1930575"/>
            <a:ext cx="3217500" cy="1246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3000">
                <a:solidFill>
                  <a:schemeClr val="lt1"/>
                </a:solidFill>
                <a:latin typeface="Lato Black"/>
                <a:ea typeface="Lato Black"/>
                <a:cs typeface="Lato Black"/>
                <a:sym typeface="Lato Black"/>
              </a:rPr>
              <a:t>We work with many of the </a:t>
            </a:r>
            <a:r>
              <a:rPr lang="en" sz="3000">
                <a:solidFill>
                  <a:schemeClr val="accent5"/>
                </a:solidFill>
                <a:latin typeface="Lato Black"/>
                <a:ea typeface="Lato Black"/>
                <a:cs typeface="Lato Black"/>
                <a:sym typeface="Lato Black"/>
              </a:rPr>
              <a:t>world’s top brands</a:t>
            </a:r>
            <a:endParaRPr sz="3000">
              <a:solidFill>
                <a:schemeClr val="lt1"/>
              </a:solidFill>
              <a:latin typeface="Lato Black"/>
              <a:ea typeface="Lato Black"/>
              <a:cs typeface="Lato Black"/>
              <a:sym typeface="Lato Black"/>
            </a:endParaRPr>
          </a:p>
        </p:txBody>
      </p:sp>
      <p:pic>
        <p:nvPicPr>
          <p:cNvPr id="365" name="Google Shape;365;p32"/>
          <p:cNvPicPr preferRelativeResize="0"/>
          <p:nvPr/>
        </p:nvPicPr>
        <p:blipFill rotWithShape="1">
          <a:blip r:embed="rId3">
            <a:alphaModFix/>
          </a:blip>
          <a:srcRect b="-9980" l="-10548" r="-10560" t="-9980"/>
          <a:stretch/>
        </p:blipFill>
        <p:spPr>
          <a:xfrm>
            <a:off x="5397449" y="2678145"/>
            <a:ext cx="421609" cy="411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66" name="Google Shape;366;p3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13408" y="1559244"/>
            <a:ext cx="989690" cy="369087"/>
          </a:xfrm>
          <a:prstGeom prst="rect">
            <a:avLst/>
          </a:prstGeom>
          <a:noFill/>
          <a:ln>
            <a:noFill/>
          </a:ln>
        </p:spPr>
      </p:pic>
      <p:pic>
        <p:nvPicPr>
          <p:cNvPr id="367" name="Google Shape;367;p3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976140" y="2138884"/>
            <a:ext cx="1264227" cy="327232"/>
          </a:xfrm>
          <a:prstGeom prst="rect">
            <a:avLst/>
          </a:prstGeom>
          <a:noFill/>
          <a:ln>
            <a:noFill/>
          </a:ln>
        </p:spPr>
      </p:pic>
      <p:pic>
        <p:nvPicPr>
          <p:cNvPr id="368" name="Google Shape;368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337363" y="3227831"/>
            <a:ext cx="892933" cy="322842"/>
          </a:xfrm>
          <a:prstGeom prst="rect">
            <a:avLst/>
          </a:prstGeom>
          <a:noFill/>
          <a:ln>
            <a:noFill/>
          </a:ln>
        </p:spPr>
      </p:pic>
      <p:pic>
        <p:nvPicPr>
          <p:cNvPr id="369" name="Google Shape;369;p32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042071" y="1474561"/>
            <a:ext cx="1483519" cy="431561"/>
          </a:xfrm>
          <a:prstGeom prst="rect">
            <a:avLst/>
          </a:prstGeom>
          <a:noFill/>
          <a:ln>
            <a:noFill/>
          </a:ln>
        </p:spPr>
      </p:pic>
      <p:pic>
        <p:nvPicPr>
          <p:cNvPr id="370" name="Google Shape;370;p32"/>
          <p:cNvPicPr preferRelativeResize="0"/>
          <p:nvPr/>
        </p:nvPicPr>
        <p:blipFill rotWithShape="1">
          <a:blip r:embed="rId8">
            <a:alphaModFix/>
          </a:blip>
          <a:srcRect b="15781" l="-4764" r="-4764" t="15781"/>
          <a:stretch/>
        </p:blipFill>
        <p:spPr>
          <a:xfrm>
            <a:off x="7319071" y="1030900"/>
            <a:ext cx="929521" cy="326719"/>
          </a:xfrm>
          <a:prstGeom prst="rect">
            <a:avLst/>
          </a:prstGeom>
          <a:noFill/>
          <a:ln>
            <a:noFill/>
          </a:ln>
        </p:spPr>
      </p:pic>
      <p:pic>
        <p:nvPicPr>
          <p:cNvPr id="371" name="Google Shape;371;p32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5237310" y="3179940"/>
            <a:ext cx="741887" cy="435329"/>
          </a:xfrm>
          <a:prstGeom prst="rect">
            <a:avLst/>
          </a:prstGeom>
          <a:noFill/>
          <a:ln>
            <a:noFill/>
          </a:ln>
        </p:spPr>
      </p:pic>
      <p:pic>
        <p:nvPicPr>
          <p:cNvPr id="372" name="Google Shape;372;p3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5224466" y="3789685"/>
            <a:ext cx="767574" cy="328797"/>
          </a:xfrm>
          <a:prstGeom prst="rect">
            <a:avLst/>
          </a:prstGeom>
          <a:noFill/>
          <a:ln>
            <a:noFill/>
          </a:ln>
        </p:spPr>
      </p:pic>
      <p:pic>
        <p:nvPicPr>
          <p:cNvPr id="373" name="Google Shape;373;p32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7335017" y="2168113"/>
            <a:ext cx="897627" cy="248069"/>
          </a:xfrm>
          <a:prstGeom prst="rect">
            <a:avLst/>
          </a:prstGeom>
          <a:noFill/>
          <a:ln>
            <a:noFill/>
          </a:ln>
        </p:spPr>
      </p:pic>
      <p:pic>
        <p:nvPicPr>
          <p:cNvPr id="374" name="Google Shape;374;p32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4866488" y="1063002"/>
            <a:ext cx="1483530" cy="227477"/>
          </a:xfrm>
          <a:prstGeom prst="rect">
            <a:avLst/>
          </a:prstGeom>
          <a:noFill/>
          <a:ln>
            <a:noFill/>
          </a:ln>
        </p:spPr>
      </p:pic>
      <p:pic>
        <p:nvPicPr>
          <p:cNvPr id="375" name="Google Shape;375;p32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7386082" y="3809875"/>
            <a:ext cx="795486" cy="328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76" name="Google Shape;376;p32"/>
          <p:cNvPicPr preferRelativeResize="0"/>
          <p:nvPr/>
        </p:nvPicPr>
        <p:blipFill>
          <a:blip r:embed="rId14">
            <a:alphaModFix/>
          </a:blip>
          <a:stretch>
            <a:fillRect/>
          </a:stretch>
        </p:blipFill>
        <p:spPr>
          <a:xfrm>
            <a:off x="6904400" y="2726500"/>
            <a:ext cx="1758875" cy="334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77" name="Google Shape;377;p32"/>
          <p:cNvPicPr preferRelativeResize="0"/>
          <p:nvPr/>
        </p:nvPicPr>
        <p:blipFill>
          <a:blip r:embed="rId15">
            <a:alphaModFix/>
          </a:blip>
          <a:stretch>
            <a:fillRect/>
          </a:stretch>
        </p:blipFill>
        <p:spPr>
          <a:xfrm>
            <a:off x="0" y="4933550"/>
            <a:ext cx="209950" cy="209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38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2" name="Google Shape;382;p33"/>
          <p:cNvGrpSpPr/>
          <p:nvPr/>
        </p:nvGrpSpPr>
        <p:grpSpPr>
          <a:xfrm>
            <a:off x="4680848" y="1501526"/>
            <a:ext cx="3926695" cy="2477437"/>
            <a:chOff x="-1" y="-1"/>
            <a:chExt cx="14646382" cy="9226954"/>
          </a:xfrm>
        </p:grpSpPr>
        <p:sp>
          <p:nvSpPr>
            <p:cNvPr id="383" name="Google Shape;383;p33"/>
            <p:cNvSpPr/>
            <p:nvPr/>
          </p:nvSpPr>
          <p:spPr>
            <a:xfrm>
              <a:off x="9706771" y="5734918"/>
              <a:ext cx="1064400" cy="1738800"/>
            </a:xfrm>
            <a:custGeom>
              <a:rect b="b" l="l" r="r" t="t"/>
              <a:pathLst>
                <a:path extrusionOk="0" h="120000" w="120000">
                  <a:moveTo>
                    <a:pt x="0" y="4194"/>
                  </a:moveTo>
                  <a:lnTo>
                    <a:pt x="3022" y="6438"/>
                  </a:lnTo>
                  <a:lnTo>
                    <a:pt x="0" y="80583"/>
                  </a:lnTo>
                  <a:lnTo>
                    <a:pt x="7311" y="116388"/>
                  </a:lnTo>
                  <a:lnTo>
                    <a:pt x="16055" y="117661"/>
                  </a:lnTo>
                  <a:lnTo>
                    <a:pt x="19388" y="106338"/>
                  </a:lnTo>
                  <a:lnTo>
                    <a:pt x="22572" y="109366"/>
                  </a:lnTo>
                  <a:lnTo>
                    <a:pt x="23205" y="114827"/>
                  </a:lnTo>
                  <a:lnTo>
                    <a:pt x="27655" y="117561"/>
                  </a:lnTo>
                  <a:lnTo>
                    <a:pt x="20977" y="120000"/>
                  </a:lnTo>
                  <a:lnTo>
                    <a:pt x="37827" y="117266"/>
                  </a:lnTo>
                  <a:lnTo>
                    <a:pt x="41322" y="113855"/>
                  </a:lnTo>
                  <a:lnTo>
                    <a:pt x="38622" y="112000"/>
                  </a:lnTo>
                  <a:lnTo>
                    <a:pt x="40055" y="109172"/>
                  </a:lnTo>
                  <a:lnTo>
                    <a:pt x="31788" y="104294"/>
                  </a:lnTo>
                  <a:lnTo>
                    <a:pt x="32422" y="100488"/>
                  </a:lnTo>
                  <a:lnTo>
                    <a:pt x="120000" y="95611"/>
                  </a:lnTo>
                  <a:lnTo>
                    <a:pt x="112527" y="76583"/>
                  </a:lnTo>
                  <a:lnTo>
                    <a:pt x="113800" y="69855"/>
                  </a:lnTo>
                  <a:lnTo>
                    <a:pt x="117455" y="65366"/>
                  </a:lnTo>
                  <a:lnTo>
                    <a:pt x="114438" y="59122"/>
                  </a:lnTo>
                  <a:lnTo>
                    <a:pt x="106011" y="50538"/>
                  </a:lnTo>
                  <a:lnTo>
                    <a:pt x="83444" y="0"/>
                  </a:lnTo>
                  <a:lnTo>
                    <a:pt x="0" y="4194"/>
                  </a:lnTo>
                  <a:close/>
                </a:path>
              </a:pathLst>
            </a:custGeom>
            <a:solidFill>
              <a:srgbClr val="CCCCCC"/>
            </a:solidFill>
            <a:ln cap="flat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r>
                <a:t/>
              </a:r>
              <a:endParaRPr b="1" i="0" sz="3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4" name="Google Shape;384;p33"/>
            <p:cNvSpPr/>
            <p:nvPr/>
          </p:nvSpPr>
          <p:spPr>
            <a:xfrm>
              <a:off x="1905122" y="4655904"/>
              <a:ext cx="1916400" cy="2223300"/>
            </a:xfrm>
            <a:custGeom>
              <a:rect b="b" l="l" r="r" t="t"/>
              <a:pathLst>
                <a:path extrusionOk="0" h="120000" w="120000">
                  <a:moveTo>
                    <a:pt x="0" y="82088"/>
                  </a:moveTo>
                  <a:lnTo>
                    <a:pt x="7783" y="76355"/>
                  </a:lnTo>
                  <a:lnTo>
                    <a:pt x="4688" y="71772"/>
                  </a:lnTo>
                  <a:lnTo>
                    <a:pt x="6277" y="65200"/>
                  </a:lnTo>
                  <a:lnTo>
                    <a:pt x="14150" y="53883"/>
                  </a:lnTo>
                  <a:lnTo>
                    <a:pt x="20072" y="50677"/>
                  </a:lnTo>
                  <a:lnTo>
                    <a:pt x="16622" y="46700"/>
                  </a:lnTo>
                  <a:lnTo>
                    <a:pt x="14327" y="35466"/>
                  </a:lnTo>
                  <a:lnTo>
                    <a:pt x="16977" y="15516"/>
                  </a:lnTo>
                  <a:lnTo>
                    <a:pt x="20955" y="14366"/>
                  </a:lnTo>
                  <a:lnTo>
                    <a:pt x="27588" y="17811"/>
                  </a:lnTo>
                  <a:lnTo>
                    <a:pt x="33427" y="0"/>
                  </a:lnTo>
                  <a:lnTo>
                    <a:pt x="120000" y="12838"/>
                  </a:lnTo>
                  <a:lnTo>
                    <a:pt x="101783" y="120000"/>
                  </a:lnTo>
                  <a:lnTo>
                    <a:pt x="75344" y="116561"/>
                  </a:lnTo>
                  <a:lnTo>
                    <a:pt x="58716" y="112433"/>
                  </a:lnTo>
                  <a:lnTo>
                    <a:pt x="24850" y="95233"/>
                  </a:lnTo>
                  <a:lnTo>
                    <a:pt x="0" y="82088"/>
                  </a:lnTo>
                  <a:close/>
                </a:path>
              </a:pathLst>
            </a:custGeom>
            <a:solidFill>
              <a:srgbClr val="E9B667"/>
            </a:solidFill>
            <a:ln cap="flat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r>
                <a:t/>
              </a:r>
              <a:endParaRPr b="1" i="0" sz="3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5" name="Google Shape;385;p33"/>
            <p:cNvSpPr/>
            <p:nvPr/>
          </p:nvSpPr>
          <p:spPr>
            <a:xfrm>
              <a:off x="7852604" y="5295949"/>
              <a:ext cx="1412700" cy="1271700"/>
            </a:xfrm>
            <a:custGeom>
              <a:rect b="b" l="l" r="r" t="t"/>
              <a:pathLst>
                <a:path extrusionOk="0" h="120000" w="120000">
                  <a:moveTo>
                    <a:pt x="0" y="3866"/>
                  </a:moveTo>
                  <a:lnTo>
                    <a:pt x="4794" y="41200"/>
                  </a:lnTo>
                  <a:lnTo>
                    <a:pt x="3955" y="99066"/>
                  </a:lnTo>
                  <a:lnTo>
                    <a:pt x="6355" y="102400"/>
                  </a:lnTo>
                  <a:lnTo>
                    <a:pt x="14866" y="102133"/>
                  </a:lnTo>
                  <a:lnTo>
                    <a:pt x="15222" y="120000"/>
                  </a:lnTo>
                  <a:lnTo>
                    <a:pt x="86672" y="118933"/>
                  </a:lnTo>
                  <a:lnTo>
                    <a:pt x="85116" y="100666"/>
                  </a:lnTo>
                  <a:lnTo>
                    <a:pt x="91350" y="80800"/>
                  </a:lnTo>
                  <a:lnTo>
                    <a:pt x="100222" y="66933"/>
                  </a:lnTo>
                  <a:lnTo>
                    <a:pt x="99861" y="63066"/>
                  </a:lnTo>
                  <a:lnTo>
                    <a:pt x="106333" y="50800"/>
                  </a:lnTo>
                  <a:lnTo>
                    <a:pt x="109927" y="37200"/>
                  </a:lnTo>
                  <a:lnTo>
                    <a:pt x="108488" y="36133"/>
                  </a:lnTo>
                  <a:lnTo>
                    <a:pt x="114605" y="30933"/>
                  </a:lnTo>
                  <a:lnTo>
                    <a:pt x="120000" y="18800"/>
                  </a:lnTo>
                  <a:lnTo>
                    <a:pt x="118083" y="16133"/>
                  </a:lnTo>
                  <a:lnTo>
                    <a:pt x="102138" y="17066"/>
                  </a:lnTo>
                  <a:lnTo>
                    <a:pt x="106455" y="10400"/>
                  </a:lnTo>
                  <a:lnTo>
                    <a:pt x="105255" y="0"/>
                  </a:lnTo>
                  <a:lnTo>
                    <a:pt x="0" y="3866"/>
                  </a:lnTo>
                  <a:close/>
                </a:path>
              </a:pathLst>
            </a:custGeom>
            <a:solidFill>
              <a:srgbClr val="CCCCCC"/>
            </a:solidFill>
            <a:ln cap="flat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r>
                <a:t/>
              </a:r>
              <a:endParaRPr b="1" i="0" sz="3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6" name="Google Shape;386;p33"/>
            <p:cNvSpPr/>
            <p:nvPr/>
          </p:nvSpPr>
          <p:spPr>
            <a:xfrm>
              <a:off x="-1" y="2257152"/>
              <a:ext cx="2227800" cy="3814800"/>
            </a:xfrm>
            <a:custGeom>
              <a:rect b="b" l="l" r="r" t="t"/>
              <a:pathLst>
                <a:path extrusionOk="0" h="120000" w="120000">
                  <a:moveTo>
                    <a:pt x="2816" y="21794"/>
                  </a:moveTo>
                  <a:lnTo>
                    <a:pt x="4344" y="24372"/>
                  </a:lnTo>
                  <a:lnTo>
                    <a:pt x="838" y="33711"/>
                  </a:lnTo>
                  <a:lnTo>
                    <a:pt x="2972" y="36516"/>
                  </a:lnTo>
                  <a:lnTo>
                    <a:pt x="12494" y="48883"/>
                  </a:lnTo>
                  <a:lnTo>
                    <a:pt x="13483" y="48566"/>
                  </a:lnTo>
                  <a:lnTo>
                    <a:pt x="13944" y="45811"/>
                  </a:lnTo>
                  <a:lnTo>
                    <a:pt x="15544" y="45455"/>
                  </a:lnTo>
                  <a:lnTo>
                    <a:pt x="17144" y="46122"/>
                  </a:lnTo>
                  <a:lnTo>
                    <a:pt x="14322" y="47766"/>
                  </a:lnTo>
                  <a:lnTo>
                    <a:pt x="15466" y="48655"/>
                  </a:lnTo>
                  <a:lnTo>
                    <a:pt x="17905" y="53994"/>
                  </a:lnTo>
                  <a:lnTo>
                    <a:pt x="16383" y="53683"/>
                  </a:lnTo>
                  <a:lnTo>
                    <a:pt x="13027" y="51594"/>
                  </a:lnTo>
                  <a:lnTo>
                    <a:pt x="13944" y="49550"/>
                  </a:lnTo>
                  <a:lnTo>
                    <a:pt x="12344" y="49638"/>
                  </a:lnTo>
                  <a:lnTo>
                    <a:pt x="10516" y="51905"/>
                  </a:lnTo>
                  <a:lnTo>
                    <a:pt x="11050" y="56755"/>
                  </a:lnTo>
                  <a:lnTo>
                    <a:pt x="13183" y="58977"/>
                  </a:lnTo>
                  <a:lnTo>
                    <a:pt x="17450" y="60888"/>
                  </a:lnTo>
                  <a:lnTo>
                    <a:pt x="15922" y="63200"/>
                  </a:lnTo>
                  <a:lnTo>
                    <a:pt x="13483" y="63644"/>
                  </a:lnTo>
                  <a:lnTo>
                    <a:pt x="13183" y="66716"/>
                  </a:lnTo>
                  <a:lnTo>
                    <a:pt x="18972" y="73877"/>
                  </a:lnTo>
                  <a:lnTo>
                    <a:pt x="23694" y="78366"/>
                  </a:lnTo>
                  <a:lnTo>
                    <a:pt x="22933" y="80994"/>
                  </a:lnTo>
                  <a:lnTo>
                    <a:pt x="25750" y="82594"/>
                  </a:lnTo>
                  <a:lnTo>
                    <a:pt x="24611" y="84327"/>
                  </a:lnTo>
                  <a:lnTo>
                    <a:pt x="22855" y="88511"/>
                  </a:lnTo>
                  <a:lnTo>
                    <a:pt x="24916" y="90066"/>
                  </a:lnTo>
                  <a:lnTo>
                    <a:pt x="39616" y="93133"/>
                  </a:lnTo>
                  <a:lnTo>
                    <a:pt x="45561" y="97805"/>
                  </a:lnTo>
                  <a:lnTo>
                    <a:pt x="52416" y="99361"/>
                  </a:lnTo>
                  <a:lnTo>
                    <a:pt x="52572" y="102211"/>
                  </a:lnTo>
                  <a:lnTo>
                    <a:pt x="57144" y="102922"/>
                  </a:lnTo>
                  <a:lnTo>
                    <a:pt x="63388" y="107766"/>
                  </a:lnTo>
                  <a:lnTo>
                    <a:pt x="66744" y="111994"/>
                  </a:lnTo>
                  <a:lnTo>
                    <a:pt x="66894" y="118400"/>
                  </a:lnTo>
                  <a:lnTo>
                    <a:pt x="109411" y="120000"/>
                  </a:lnTo>
                  <a:lnTo>
                    <a:pt x="106744" y="117333"/>
                  </a:lnTo>
                  <a:lnTo>
                    <a:pt x="108116" y="113505"/>
                  </a:lnTo>
                  <a:lnTo>
                    <a:pt x="114894" y="106922"/>
                  </a:lnTo>
                  <a:lnTo>
                    <a:pt x="120000" y="105055"/>
                  </a:lnTo>
                  <a:lnTo>
                    <a:pt x="117027" y="102744"/>
                  </a:lnTo>
                  <a:lnTo>
                    <a:pt x="115050" y="96205"/>
                  </a:lnTo>
                  <a:lnTo>
                    <a:pt x="58361" y="46300"/>
                  </a:lnTo>
                  <a:lnTo>
                    <a:pt x="53944" y="41227"/>
                  </a:lnTo>
                  <a:lnTo>
                    <a:pt x="68266" y="9338"/>
                  </a:lnTo>
                  <a:lnTo>
                    <a:pt x="11583" y="0"/>
                  </a:lnTo>
                  <a:lnTo>
                    <a:pt x="9905" y="1955"/>
                  </a:lnTo>
                  <a:lnTo>
                    <a:pt x="10438" y="6094"/>
                  </a:lnTo>
                  <a:lnTo>
                    <a:pt x="0" y="16011"/>
                  </a:lnTo>
                  <a:lnTo>
                    <a:pt x="2816" y="21794"/>
                  </a:lnTo>
                  <a:close/>
                </a:path>
              </a:pathLst>
            </a:custGeom>
            <a:solidFill>
              <a:srgbClr val="E9B667"/>
            </a:solidFill>
            <a:ln cap="flat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r>
                <a:t/>
              </a:r>
              <a:endParaRPr b="1" i="0" sz="3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7" name="Google Shape;387;p33"/>
            <p:cNvSpPr/>
            <p:nvPr/>
          </p:nvSpPr>
          <p:spPr>
            <a:xfrm>
              <a:off x="3821562" y="3483433"/>
              <a:ext cx="2043900" cy="1614300"/>
            </a:xfrm>
            <a:custGeom>
              <a:rect b="b" l="l" r="r" t="t"/>
              <a:pathLst>
                <a:path extrusionOk="0" h="120000" w="120000">
                  <a:moveTo>
                    <a:pt x="0" y="104894"/>
                  </a:moveTo>
                  <a:lnTo>
                    <a:pt x="11627" y="0"/>
                  </a:lnTo>
                  <a:lnTo>
                    <a:pt x="88855" y="11116"/>
                  </a:lnTo>
                  <a:lnTo>
                    <a:pt x="120000" y="14372"/>
                  </a:lnTo>
                  <a:lnTo>
                    <a:pt x="118672" y="40488"/>
                  </a:lnTo>
                  <a:lnTo>
                    <a:pt x="114516" y="120000"/>
                  </a:lnTo>
                  <a:lnTo>
                    <a:pt x="98822" y="118533"/>
                  </a:lnTo>
                  <a:lnTo>
                    <a:pt x="49494" y="113077"/>
                  </a:lnTo>
                  <a:lnTo>
                    <a:pt x="0" y="104894"/>
                  </a:lnTo>
                  <a:close/>
                </a:path>
              </a:pathLst>
            </a:custGeom>
            <a:solidFill>
              <a:srgbClr val="CCCCCC"/>
            </a:solidFill>
            <a:ln cap="flat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r>
                <a:t/>
              </a:r>
              <a:endParaRPr b="1" i="0" sz="3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8" name="Google Shape;388;p33"/>
            <p:cNvSpPr/>
            <p:nvPr/>
          </p:nvSpPr>
          <p:spPr>
            <a:xfrm>
              <a:off x="13304702" y="2611157"/>
              <a:ext cx="481200" cy="453000"/>
            </a:xfrm>
            <a:custGeom>
              <a:rect b="b" l="l" r="r" t="t"/>
              <a:pathLst>
                <a:path extrusionOk="0" h="120000" w="120000">
                  <a:moveTo>
                    <a:pt x="0" y="24072"/>
                  </a:moveTo>
                  <a:lnTo>
                    <a:pt x="9855" y="87038"/>
                  </a:lnTo>
                  <a:lnTo>
                    <a:pt x="9500" y="120000"/>
                  </a:lnTo>
                  <a:lnTo>
                    <a:pt x="19355" y="117038"/>
                  </a:lnTo>
                  <a:lnTo>
                    <a:pt x="24283" y="107777"/>
                  </a:lnTo>
                  <a:lnTo>
                    <a:pt x="41877" y="100372"/>
                  </a:lnTo>
                  <a:lnTo>
                    <a:pt x="50322" y="83705"/>
                  </a:lnTo>
                  <a:lnTo>
                    <a:pt x="54900" y="87038"/>
                  </a:lnTo>
                  <a:lnTo>
                    <a:pt x="67916" y="81483"/>
                  </a:lnTo>
                  <a:lnTo>
                    <a:pt x="85866" y="77405"/>
                  </a:lnTo>
                  <a:lnTo>
                    <a:pt x="87272" y="71483"/>
                  </a:lnTo>
                  <a:lnTo>
                    <a:pt x="92200" y="74444"/>
                  </a:lnTo>
                  <a:lnTo>
                    <a:pt x="98183" y="69261"/>
                  </a:lnTo>
                  <a:lnTo>
                    <a:pt x="107683" y="67405"/>
                  </a:lnTo>
                  <a:lnTo>
                    <a:pt x="120000" y="60738"/>
                  </a:lnTo>
                  <a:lnTo>
                    <a:pt x="108388" y="0"/>
                  </a:lnTo>
                  <a:lnTo>
                    <a:pt x="0" y="24072"/>
                  </a:lnTo>
                  <a:close/>
                </a:path>
              </a:pathLst>
            </a:custGeom>
            <a:solidFill>
              <a:srgbClr val="E9B667"/>
            </a:solidFill>
            <a:ln cap="flat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r>
                <a:t/>
              </a:r>
              <a:endParaRPr b="1" i="0" sz="3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9" name="Google Shape;389;p33"/>
            <p:cNvSpPr/>
            <p:nvPr/>
          </p:nvSpPr>
          <p:spPr>
            <a:xfrm>
              <a:off x="12885742" y="3593880"/>
              <a:ext cx="294300" cy="484200"/>
            </a:xfrm>
            <a:custGeom>
              <a:rect b="b" l="l" r="r" t="t"/>
              <a:pathLst>
                <a:path extrusionOk="0" h="120000" w="120000">
                  <a:moveTo>
                    <a:pt x="0" y="11894"/>
                  </a:moveTo>
                  <a:lnTo>
                    <a:pt x="16733" y="0"/>
                  </a:lnTo>
                  <a:lnTo>
                    <a:pt x="39805" y="0"/>
                  </a:lnTo>
                  <a:lnTo>
                    <a:pt x="31733" y="12594"/>
                  </a:lnTo>
                  <a:lnTo>
                    <a:pt x="24805" y="17144"/>
                  </a:lnTo>
                  <a:lnTo>
                    <a:pt x="29422" y="30088"/>
                  </a:lnTo>
                  <a:lnTo>
                    <a:pt x="41538" y="38833"/>
                  </a:lnTo>
                  <a:lnTo>
                    <a:pt x="58844" y="49327"/>
                  </a:lnTo>
                  <a:lnTo>
                    <a:pt x="64038" y="63322"/>
                  </a:lnTo>
                  <a:lnTo>
                    <a:pt x="76733" y="72772"/>
                  </a:lnTo>
                  <a:lnTo>
                    <a:pt x="87694" y="79766"/>
                  </a:lnTo>
                  <a:lnTo>
                    <a:pt x="105577" y="83966"/>
                  </a:lnTo>
                  <a:lnTo>
                    <a:pt x="114805" y="94811"/>
                  </a:lnTo>
                  <a:lnTo>
                    <a:pt x="99805" y="103905"/>
                  </a:lnTo>
                  <a:lnTo>
                    <a:pt x="115383" y="101805"/>
                  </a:lnTo>
                  <a:lnTo>
                    <a:pt x="120000" y="111255"/>
                  </a:lnTo>
                  <a:lnTo>
                    <a:pt x="88266" y="115450"/>
                  </a:lnTo>
                  <a:lnTo>
                    <a:pt x="47883" y="120000"/>
                  </a:lnTo>
                  <a:lnTo>
                    <a:pt x="45000" y="111605"/>
                  </a:lnTo>
                  <a:lnTo>
                    <a:pt x="0" y="11894"/>
                  </a:lnTo>
                  <a:close/>
                </a:path>
              </a:pathLst>
            </a:custGeom>
            <a:solidFill>
              <a:srgbClr val="CCCCCC"/>
            </a:solidFill>
            <a:ln cap="flat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r>
                <a:t/>
              </a:r>
              <a:endParaRPr b="1" i="0" sz="3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0" name="Google Shape;390;p33"/>
            <p:cNvSpPr/>
            <p:nvPr/>
          </p:nvSpPr>
          <p:spPr>
            <a:xfrm>
              <a:off x="12585679" y="3970549"/>
              <a:ext cx="45300" cy="59400"/>
            </a:xfrm>
            <a:custGeom>
              <a:rect b="b" l="l" r="r" t="t"/>
              <a:pathLst>
                <a:path extrusionOk="0" h="120000" w="120000">
                  <a:moveTo>
                    <a:pt x="0" y="33488"/>
                  </a:moveTo>
                  <a:lnTo>
                    <a:pt x="78750" y="0"/>
                  </a:lnTo>
                  <a:lnTo>
                    <a:pt x="120000" y="66977"/>
                  </a:lnTo>
                  <a:lnTo>
                    <a:pt x="78750" y="120000"/>
                  </a:lnTo>
                  <a:lnTo>
                    <a:pt x="0" y="33488"/>
                  </a:lnTo>
                  <a:close/>
                </a:path>
              </a:pathLst>
            </a:custGeom>
            <a:solidFill>
              <a:srgbClr val="CCCCCC"/>
            </a:solidFill>
            <a:ln cap="flat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r>
                <a:t/>
              </a:r>
              <a:endParaRPr b="1" i="0" sz="3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1" name="Google Shape;391;p33"/>
            <p:cNvSpPr/>
            <p:nvPr/>
          </p:nvSpPr>
          <p:spPr>
            <a:xfrm>
              <a:off x="9989850" y="7063152"/>
              <a:ext cx="2541900" cy="1931400"/>
            </a:xfrm>
            <a:custGeom>
              <a:rect b="b" l="l" r="r" t="t"/>
              <a:pathLst>
                <a:path extrusionOk="0" h="120000" w="120000">
                  <a:moveTo>
                    <a:pt x="266" y="7988"/>
                  </a:moveTo>
                  <a:lnTo>
                    <a:pt x="0" y="11411"/>
                  </a:lnTo>
                  <a:lnTo>
                    <a:pt x="3466" y="15800"/>
                  </a:lnTo>
                  <a:lnTo>
                    <a:pt x="2866" y="18344"/>
                  </a:lnTo>
                  <a:lnTo>
                    <a:pt x="4000" y="20016"/>
                  </a:lnTo>
                  <a:lnTo>
                    <a:pt x="2533" y="23088"/>
                  </a:lnTo>
                  <a:lnTo>
                    <a:pt x="5127" y="21594"/>
                  </a:lnTo>
                  <a:lnTo>
                    <a:pt x="6794" y="19488"/>
                  </a:lnTo>
                  <a:lnTo>
                    <a:pt x="6594" y="17027"/>
                  </a:lnTo>
                  <a:lnTo>
                    <a:pt x="7794" y="18611"/>
                  </a:lnTo>
                  <a:lnTo>
                    <a:pt x="8927" y="16416"/>
                  </a:lnTo>
                  <a:lnTo>
                    <a:pt x="9927" y="18261"/>
                  </a:lnTo>
                  <a:lnTo>
                    <a:pt x="7194" y="21066"/>
                  </a:lnTo>
                  <a:lnTo>
                    <a:pt x="14994" y="18783"/>
                  </a:lnTo>
                  <a:lnTo>
                    <a:pt x="16522" y="16588"/>
                  </a:lnTo>
                  <a:lnTo>
                    <a:pt x="17588" y="17466"/>
                  </a:lnTo>
                  <a:lnTo>
                    <a:pt x="20455" y="16505"/>
                  </a:lnTo>
                  <a:lnTo>
                    <a:pt x="21988" y="17733"/>
                  </a:lnTo>
                  <a:lnTo>
                    <a:pt x="16588" y="18611"/>
                  </a:lnTo>
                  <a:lnTo>
                    <a:pt x="18255" y="19311"/>
                  </a:lnTo>
                  <a:lnTo>
                    <a:pt x="24255" y="20977"/>
                  </a:lnTo>
                  <a:lnTo>
                    <a:pt x="27983" y="23611"/>
                  </a:lnTo>
                  <a:lnTo>
                    <a:pt x="26916" y="19927"/>
                  </a:lnTo>
                  <a:lnTo>
                    <a:pt x="28650" y="22822"/>
                  </a:lnTo>
                  <a:lnTo>
                    <a:pt x="31183" y="23261"/>
                  </a:lnTo>
                  <a:lnTo>
                    <a:pt x="28983" y="24050"/>
                  </a:lnTo>
                  <a:lnTo>
                    <a:pt x="33183" y="26950"/>
                  </a:lnTo>
                  <a:lnTo>
                    <a:pt x="34650" y="29322"/>
                  </a:lnTo>
                  <a:lnTo>
                    <a:pt x="34583" y="32038"/>
                  </a:lnTo>
                  <a:lnTo>
                    <a:pt x="32916" y="28705"/>
                  </a:lnTo>
                  <a:lnTo>
                    <a:pt x="33850" y="32916"/>
                  </a:lnTo>
                  <a:lnTo>
                    <a:pt x="37111" y="31338"/>
                  </a:lnTo>
                  <a:lnTo>
                    <a:pt x="39177" y="31077"/>
                  </a:lnTo>
                  <a:lnTo>
                    <a:pt x="40577" y="29144"/>
                  </a:lnTo>
                  <a:lnTo>
                    <a:pt x="41111" y="30372"/>
                  </a:lnTo>
                  <a:lnTo>
                    <a:pt x="45438" y="26161"/>
                  </a:lnTo>
                  <a:lnTo>
                    <a:pt x="48238" y="25894"/>
                  </a:lnTo>
                  <a:lnTo>
                    <a:pt x="47238" y="24488"/>
                  </a:lnTo>
                  <a:lnTo>
                    <a:pt x="49238" y="21155"/>
                  </a:lnTo>
                  <a:lnTo>
                    <a:pt x="53372" y="20894"/>
                  </a:lnTo>
                  <a:lnTo>
                    <a:pt x="57900" y="23788"/>
                  </a:lnTo>
                  <a:lnTo>
                    <a:pt x="60366" y="28005"/>
                  </a:lnTo>
                  <a:lnTo>
                    <a:pt x="62566" y="28794"/>
                  </a:lnTo>
                  <a:lnTo>
                    <a:pt x="63166" y="32038"/>
                  </a:lnTo>
                  <a:lnTo>
                    <a:pt x="65894" y="33794"/>
                  </a:lnTo>
                  <a:lnTo>
                    <a:pt x="67027" y="36166"/>
                  </a:lnTo>
                  <a:lnTo>
                    <a:pt x="68494" y="38100"/>
                  </a:lnTo>
                  <a:lnTo>
                    <a:pt x="72294" y="38272"/>
                  </a:lnTo>
                  <a:lnTo>
                    <a:pt x="73761" y="41611"/>
                  </a:lnTo>
                  <a:lnTo>
                    <a:pt x="75822" y="48016"/>
                  </a:lnTo>
                  <a:lnTo>
                    <a:pt x="74694" y="59866"/>
                  </a:lnTo>
                  <a:lnTo>
                    <a:pt x="74961" y="67066"/>
                  </a:lnTo>
                  <a:lnTo>
                    <a:pt x="77422" y="69261"/>
                  </a:lnTo>
                  <a:lnTo>
                    <a:pt x="77888" y="65838"/>
                  </a:lnTo>
                  <a:lnTo>
                    <a:pt x="76222" y="64694"/>
                  </a:lnTo>
                  <a:lnTo>
                    <a:pt x="76422" y="62327"/>
                  </a:lnTo>
                  <a:lnTo>
                    <a:pt x="77155" y="62938"/>
                  </a:lnTo>
                  <a:lnTo>
                    <a:pt x="78888" y="63816"/>
                  </a:lnTo>
                  <a:lnTo>
                    <a:pt x="79355" y="66100"/>
                  </a:lnTo>
                  <a:lnTo>
                    <a:pt x="80488" y="63466"/>
                  </a:lnTo>
                  <a:lnTo>
                    <a:pt x="81422" y="65750"/>
                  </a:lnTo>
                  <a:lnTo>
                    <a:pt x="78088" y="73300"/>
                  </a:lnTo>
                  <a:lnTo>
                    <a:pt x="77955" y="74705"/>
                  </a:lnTo>
                  <a:lnTo>
                    <a:pt x="79888" y="76194"/>
                  </a:lnTo>
                  <a:lnTo>
                    <a:pt x="81755" y="82166"/>
                  </a:lnTo>
                  <a:lnTo>
                    <a:pt x="84088" y="85150"/>
                  </a:lnTo>
                  <a:lnTo>
                    <a:pt x="85283" y="87344"/>
                  </a:lnTo>
                  <a:lnTo>
                    <a:pt x="87150" y="87344"/>
                  </a:lnTo>
                  <a:lnTo>
                    <a:pt x="85216" y="83833"/>
                  </a:lnTo>
                  <a:lnTo>
                    <a:pt x="86750" y="84450"/>
                  </a:lnTo>
                  <a:lnTo>
                    <a:pt x="88550" y="83655"/>
                  </a:lnTo>
                  <a:lnTo>
                    <a:pt x="87616" y="85150"/>
                  </a:lnTo>
                  <a:lnTo>
                    <a:pt x="88416" y="88400"/>
                  </a:lnTo>
                  <a:lnTo>
                    <a:pt x="89283" y="92611"/>
                  </a:lnTo>
                  <a:lnTo>
                    <a:pt x="92216" y="94366"/>
                  </a:lnTo>
                  <a:lnTo>
                    <a:pt x="92883" y="97000"/>
                  </a:lnTo>
                  <a:lnTo>
                    <a:pt x="95344" y="105077"/>
                  </a:lnTo>
                  <a:lnTo>
                    <a:pt x="98477" y="105077"/>
                  </a:lnTo>
                  <a:lnTo>
                    <a:pt x="101144" y="107005"/>
                  </a:lnTo>
                  <a:lnTo>
                    <a:pt x="105605" y="114911"/>
                  </a:lnTo>
                  <a:lnTo>
                    <a:pt x="109272" y="115788"/>
                  </a:lnTo>
                  <a:lnTo>
                    <a:pt x="109338" y="117188"/>
                  </a:lnTo>
                  <a:lnTo>
                    <a:pt x="108472" y="118155"/>
                  </a:lnTo>
                  <a:lnTo>
                    <a:pt x="105605" y="116666"/>
                  </a:lnTo>
                  <a:lnTo>
                    <a:pt x="106538" y="120000"/>
                  </a:lnTo>
                  <a:lnTo>
                    <a:pt x="110005" y="118772"/>
                  </a:lnTo>
                  <a:lnTo>
                    <a:pt x="112805" y="118683"/>
                  </a:lnTo>
                  <a:lnTo>
                    <a:pt x="114405" y="116666"/>
                  </a:lnTo>
                  <a:lnTo>
                    <a:pt x="116733" y="116488"/>
                  </a:lnTo>
                  <a:lnTo>
                    <a:pt x="118066" y="112977"/>
                  </a:lnTo>
                  <a:lnTo>
                    <a:pt x="117600" y="108061"/>
                  </a:lnTo>
                  <a:lnTo>
                    <a:pt x="118800" y="102616"/>
                  </a:lnTo>
                  <a:lnTo>
                    <a:pt x="120000" y="103233"/>
                  </a:lnTo>
                  <a:lnTo>
                    <a:pt x="118866" y="84011"/>
                  </a:lnTo>
                  <a:lnTo>
                    <a:pt x="117600" y="78216"/>
                  </a:lnTo>
                  <a:lnTo>
                    <a:pt x="104611" y="50388"/>
                  </a:lnTo>
                  <a:lnTo>
                    <a:pt x="101611" y="41344"/>
                  </a:lnTo>
                  <a:lnTo>
                    <a:pt x="102877" y="41344"/>
                  </a:lnTo>
                  <a:lnTo>
                    <a:pt x="94416" y="23611"/>
                  </a:lnTo>
                  <a:lnTo>
                    <a:pt x="88550" y="5088"/>
                  </a:lnTo>
                  <a:lnTo>
                    <a:pt x="88150" y="1844"/>
                  </a:lnTo>
                  <a:lnTo>
                    <a:pt x="86683" y="1316"/>
                  </a:lnTo>
                  <a:lnTo>
                    <a:pt x="81088" y="0"/>
                  </a:lnTo>
                  <a:lnTo>
                    <a:pt x="79622" y="2372"/>
                  </a:lnTo>
                  <a:lnTo>
                    <a:pt x="80555" y="10444"/>
                  </a:lnTo>
                  <a:lnTo>
                    <a:pt x="78088" y="10183"/>
                  </a:lnTo>
                  <a:lnTo>
                    <a:pt x="77688" y="6494"/>
                  </a:lnTo>
                  <a:lnTo>
                    <a:pt x="39711" y="9483"/>
                  </a:lnTo>
                  <a:lnTo>
                    <a:pt x="36977" y="3600"/>
                  </a:lnTo>
                  <a:lnTo>
                    <a:pt x="266" y="7988"/>
                  </a:lnTo>
                  <a:close/>
                </a:path>
              </a:pathLst>
            </a:custGeom>
            <a:solidFill>
              <a:srgbClr val="E9B667"/>
            </a:solidFill>
            <a:ln cap="flat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r>
                <a:t/>
              </a:r>
              <a:endParaRPr b="1" i="0" sz="3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2" name="Google Shape;392;p33"/>
            <p:cNvSpPr/>
            <p:nvPr/>
          </p:nvSpPr>
          <p:spPr>
            <a:xfrm>
              <a:off x="12090293" y="9139053"/>
              <a:ext cx="127500" cy="87900"/>
            </a:xfrm>
            <a:custGeom>
              <a:rect b="b" l="l" r="r" t="t"/>
              <a:pathLst>
                <a:path extrusionOk="0" h="120000" w="120000">
                  <a:moveTo>
                    <a:pt x="0" y="120000"/>
                  </a:moveTo>
                  <a:lnTo>
                    <a:pt x="6594" y="54194"/>
                  </a:lnTo>
                  <a:lnTo>
                    <a:pt x="47472" y="44516"/>
                  </a:lnTo>
                  <a:lnTo>
                    <a:pt x="52750" y="0"/>
                  </a:lnTo>
                  <a:lnTo>
                    <a:pt x="120000" y="50322"/>
                  </a:lnTo>
                  <a:lnTo>
                    <a:pt x="54066" y="81288"/>
                  </a:lnTo>
                  <a:lnTo>
                    <a:pt x="21100" y="67744"/>
                  </a:lnTo>
                  <a:lnTo>
                    <a:pt x="32966" y="96772"/>
                  </a:lnTo>
                  <a:lnTo>
                    <a:pt x="0" y="120000"/>
                  </a:lnTo>
                  <a:close/>
                </a:path>
              </a:pathLst>
            </a:custGeom>
            <a:solidFill>
              <a:srgbClr val="CCCCCC"/>
            </a:solidFill>
            <a:ln cap="flat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r>
                <a:t/>
              </a:r>
              <a:endParaRPr b="1" i="0" sz="3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3" name="Google Shape;393;p33"/>
            <p:cNvSpPr/>
            <p:nvPr/>
          </p:nvSpPr>
          <p:spPr>
            <a:xfrm>
              <a:off x="12271464" y="9085243"/>
              <a:ext cx="102000" cy="68100"/>
            </a:xfrm>
            <a:custGeom>
              <a:rect b="b" l="l" r="r" t="t"/>
              <a:pathLst>
                <a:path extrusionOk="0" h="120000" w="120000">
                  <a:moveTo>
                    <a:pt x="0" y="114783"/>
                  </a:moveTo>
                  <a:lnTo>
                    <a:pt x="19461" y="120000"/>
                  </a:lnTo>
                  <a:lnTo>
                    <a:pt x="120000" y="0"/>
                  </a:lnTo>
                  <a:lnTo>
                    <a:pt x="29188" y="86088"/>
                  </a:lnTo>
                  <a:lnTo>
                    <a:pt x="0" y="114783"/>
                  </a:lnTo>
                  <a:close/>
                </a:path>
              </a:pathLst>
            </a:custGeom>
            <a:solidFill>
              <a:srgbClr val="CCCCCC"/>
            </a:solidFill>
            <a:ln cap="flat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r>
                <a:t/>
              </a:r>
              <a:endParaRPr b="1" i="0" sz="3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4" name="Google Shape;394;p33"/>
            <p:cNvSpPr/>
            <p:nvPr/>
          </p:nvSpPr>
          <p:spPr>
            <a:xfrm>
              <a:off x="12446970" y="8887000"/>
              <a:ext cx="70800" cy="130200"/>
            </a:xfrm>
            <a:custGeom>
              <a:rect b="b" l="l" r="r" t="t"/>
              <a:pathLst>
                <a:path extrusionOk="0" h="120000" w="120000">
                  <a:moveTo>
                    <a:pt x="0" y="120000"/>
                  </a:moveTo>
                  <a:lnTo>
                    <a:pt x="63672" y="81700"/>
                  </a:lnTo>
                  <a:lnTo>
                    <a:pt x="120000" y="0"/>
                  </a:lnTo>
                  <a:lnTo>
                    <a:pt x="80816" y="38300"/>
                  </a:lnTo>
                  <a:lnTo>
                    <a:pt x="0" y="120000"/>
                  </a:lnTo>
                  <a:close/>
                </a:path>
              </a:pathLst>
            </a:custGeom>
            <a:solidFill>
              <a:srgbClr val="CCCCCC"/>
            </a:solidFill>
            <a:ln cap="flat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r>
                <a:t/>
              </a:r>
              <a:endParaRPr b="1" i="0" sz="3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5" name="Google Shape;395;p33"/>
            <p:cNvSpPr/>
            <p:nvPr/>
          </p:nvSpPr>
          <p:spPr>
            <a:xfrm>
              <a:off x="10445606" y="5647122"/>
              <a:ext cx="1520100" cy="1583100"/>
            </a:xfrm>
            <a:custGeom>
              <a:rect b="b" l="l" r="r" t="t"/>
              <a:pathLst>
                <a:path extrusionOk="0" h="120000" w="120000">
                  <a:moveTo>
                    <a:pt x="0" y="6744"/>
                  </a:moveTo>
                  <a:lnTo>
                    <a:pt x="15850" y="62194"/>
                  </a:lnTo>
                  <a:lnTo>
                    <a:pt x="21766" y="71616"/>
                  </a:lnTo>
                  <a:lnTo>
                    <a:pt x="23888" y="78466"/>
                  </a:lnTo>
                  <a:lnTo>
                    <a:pt x="21322" y="83388"/>
                  </a:lnTo>
                  <a:lnTo>
                    <a:pt x="20427" y="90777"/>
                  </a:lnTo>
                  <a:lnTo>
                    <a:pt x="25672" y="111650"/>
                  </a:lnTo>
                  <a:lnTo>
                    <a:pt x="30250" y="118822"/>
                  </a:lnTo>
                  <a:lnTo>
                    <a:pt x="93877" y="115183"/>
                  </a:lnTo>
                  <a:lnTo>
                    <a:pt x="94550" y="119677"/>
                  </a:lnTo>
                  <a:lnTo>
                    <a:pt x="98677" y="120000"/>
                  </a:lnTo>
                  <a:lnTo>
                    <a:pt x="97116" y="110150"/>
                  </a:lnTo>
                  <a:lnTo>
                    <a:pt x="99572" y="107261"/>
                  </a:lnTo>
                  <a:lnTo>
                    <a:pt x="108950" y="108866"/>
                  </a:lnTo>
                  <a:lnTo>
                    <a:pt x="110400" y="102122"/>
                  </a:lnTo>
                  <a:lnTo>
                    <a:pt x="108950" y="101588"/>
                  </a:lnTo>
                  <a:lnTo>
                    <a:pt x="111072" y="99766"/>
                  </a:lnTo>
                  <a:lnTo>
                    <a:pt x="107611" y="97950"/>
                  </a:lnTo>
                  <a:lnTo>
                    <a:pt x="109616" y="95805"/>
                  </a:lnTo>
                  <a:lnTo>
                    <a:pt x="109172" y="92383"/>
                  </a:lnTo>
                  <a:lnTo>
                    <a:pt x="113300" y="89811"/>
                  </a:lnTo>
                  <a:lnTo>
                    <a:pt x="111850" y="86277"/>
                  </a:lnTo>
                  <a:lnTo>
                    <a:pt x="113972" y="84994"/>
                  </a:lnTo>
                  <a:lnTo>
                    <a:pt x="114866" y="82000"/>
                  </a:lnTo>
                  <a:lnTo>
                    <a:pt x="113188" y="80822"/>
                  </a:lnTo>
                  <a:lnTo>
                    <a:pt x="116316" y="78250"/>
                  </a:lnTo>
                  <a:lnTo>
                    <a:pt x="114866" y="76322"/>
                  </a:lnTo>
                  <a:lnTo>
                    <a:pt x="117433" y="76322"/>
                  </a:lnTo>
                  <a:lnTo>
                    <a:pt x="120000" y="72577"/>
                  </a:lnTo>
                  <a:lnTo>
                    <a:pt x="119105" y="71616"/>
                  </a:lnTo>
                  <a:lnTo>
                    <a:pt x="114977" y="70866"/>
                  </a:lnTo>
                  <a:lnTo>
                    <a:pt x="112300" y="67544"/>
                  </a:lnTo>
                  <a:lnTo>
                    <a:pt x="107500" y="59305"/>
                  </a:lnTo>
                  <a:lnTo>
                    <a:pt x="104816" y="58233"/>
                  </a:lnTo>
                  <a:lnTo>
                    <a:pt x="99461" y="47316"/>
                  </a:lnTo>
                  <a:lnTo>
                    <a:pt x="91644" y="42711"/>
                  </a:lnTo>
                  <a:lnTo>
                    <a:pt x="86177" y="35327"/>
                  </a:lnTo>
                  <a:lnTo>
                    <a:pt x="72672" y="25905"/>
                  </a:lnTo>
                  <a:lnTo>
                    <a:pt x="66194" y="17450"/>
                  </a:lnTo>
                  <a:lnTo>
                    <a:pt x="51683" y="8350"/>
                  </a:lnTo>
                  <a:lnTo>
                    <a:pt x="56372" y="0"/>
                  </a:lnTo>
                  <a:lnTo>
                    <a:pt x="29022" y="3211"/>
                  </a:lnTo>
                  <a:lnTo>
                    <a:pt x="0" y="6744"/>
                  </a:lnTo>
                  <a:close/>
                </a:path>
              </a:pathLst>
            </a:custGeom>
            <a:solidFill>
              <a:srgbClr val="CCCCCC"/>
            </a:solidFill>
            <a:ln cap="flat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r>
                <a:t/>
              </a:r>
              <a:endParaRPr b="1" i="0" sz="3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6" name="Google Shape;396;p33"/>
            <p:cNvSpPr/>
            <p:nvPr/>
          </p:nvSpPr>
          <p:spPr>
            <a:xfrm>
              <a:off x="2021182" y="339844"/>
              <a:ext cx="1675800" cy="2710200"/>
            </a:xfrm>
            <a:custGeom>
              <a:rect b="b" l="l" r="r" t="t"/>
              <a:pathLst>
                <a:path extrusionOk="0" h="120000" w="120000">
                  <a:moveTo>
                    <a:pt x="0" y="106411"/>
                  </a:moveTo>
                  <a:lnTo>
                    <a:pt x="9516" y="80794"/>
                  </a:lnTo>
                  <a:lnTo>
                    <a:pt x="14377" y="73966"/>
                  </a:lnTo>
                  <a:lnTo>
                    <a:pt x="10027" y="70711"/>
                  </a:lnTo>
                  <a:lnTo>
                    <a:pt x="11138" y="67766"/>
                  </a:lnTo>
                  <a:lnTo>
                    <a:pt x="18733" y="63316"/>
                  </a:lnTo>
                  <a:lnTo>
                    <a:pt x="24911" y="57305"/>
                  </a:lnTo>
                  <a:lnTo>
                    <a:pt x="30483" y="52111"/>
                  </a:lnTo>
                  <a:lnTo>
                    <a:pt x="26327" y="48161"/>
                  </a:lnTo>
                  <a:lnTo>
                    <a:pt x="24505" y="45472"/>
                  </a:lnTo>
                  <a:lnTo>
                    <a:pt x="25216" y="38833"/>
                  </a:lnTo>
                  <a:lnTo>
                    <a:pt x="39800" y="0"/>
                  </a:lnTo>
                  <a:lnTo>
                    <a:pt x="55900" y="2194"/>
                  </a:lnTo>
                  <a:lnTo>
                    <a:pt x="50533" y="17283"/>
                  </a:lnTo>
                  <a:lnTo>
                    <a:pt x="54077" y="22733"/>
                  </a:lnTo>
                  <a:lnTo>
                    <a:pt x="54483" y="26116"/>
                  </a:lnTo>
                  <a:lnTo>
                    <a:pt x="52555" y="26616"/>
                  </a:lnTo>
                  <a:lnTo>
                    <a:pt x="58733" y="30311"/>
                  </a:lnTo>
                  <a:lnTo>
                    <a:pt x="65011" y="39955"/>
                  </a:lnTo>
                  <a:lnTo>
                    <a:pt x="67238" y="39583"/>
                  </a:lnTo>
                  <a:lnTo>
                    <a:pt x="67444" y="40961"/>
                  </a:lnTo>
                  <a:lnTo>
                    <a:pt x="70483" y="41522"/>
                  </a:lnTo>
                  <a:lnTo>
                    <a:pt x="72711" y="41711"/>
                  </a:lnTo>
                  <a:lnTo>
                    <a:pt x="67138" y="48727"/>
                  </a:lnTo>
                  <a:lnTo>
                    <a:pt x="68050" y="53361"/>
                  </a:lnTo>
                  <a:lnTo>
                    <a:pt x="63494" y="57872"/>
                  </a:lnTo>
                  <a:lnTo>
                    <a:pt x="66633" y="59872"/>
                  </a:lnTo>
                  <a:lnTo>
                    <a:pt x="74733" y="57055"/>
                  </a:lnTo>
                  <a:lnTo>
                    <a:pt x="80605" y="72277"/>
                  </a:lnTo>
                  <a:lnTo>
                    <a:pt x="84355" y="73027"/>
                  </a:lnTo>
                  <a:lnTo>
                    <a:pt x="85061" y="77661"/>
                  </a:lnTo>
                  <a:lnTo>
                    <a:pt x="88200" y="79605"/>
                  </a:lnTo>
                  <a:lnTo>
                    <a:pt x="90533" y="77911"/>
                  </a:lnTo>
                  <a:lnTo>
                    <a:pt x="96000" y="79416"/>
                  </a:lnTo>
                  <a:lnTo>
                    <a:pt x="99344" y="77788"/>
                  </a:lnTo>
                  <a:lnTo>
                    <a:pt x="110277" y="79100"/>
                  </a:lnTo>
                  <a:lnTo>
                    <a:pt x="112911" y="79477"/>
                  </a:lnTo>
                  <a:lnTo>
                    <a:pt x="115344" y="76411"/>
                  </a:lnTo>
                  <a:lnTo>
                    <a:pt x="120000" y="81294"/>
                  </a:lnTo>
                  <a:lnTo>
                    <a:pt x="109872" y="120000"/>
                  </a:lnTo>
                  <a:lnTo>
                    <a:pt x="54583" y="113738"/>
                  </a:lnTo>
                  <a:lnTo>
                    <a:pt x="0" y="106411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r>
                <a:t/>
              </a:r>
              <a:endParaRPr b="1" i="0" sz="3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7" name="Google Shape;397;p33"/>
            <p:cNvSpPr/>
            <p:nvPr/>
          </p:nvSpPr>
          <p:spPr>
            <a:xfrm>
              <a:off x="8676366" y="3120926"/>
              <a:ext cx="1101300" cy="1982400"/>
            </a:xfrm>
            <a:custGeom>
              <a:rect b="b" l="l" r="r" t="t"/>
              <a:pathLst>
                <a:path extrusionOk="0" h="120000" w="120000">
                  <a:moveTo>
                    <a:pt x="0" y="52983"/>
                  </a:moveTo>
                  <a:lnTo>
                    <a:pt x="2161" y="49216"/>
                  </a:lnTo>
                  <a:lnTo>
                    <a:pt x="10350" y="41855"/>
                  </a:lnTo>
                  <a:lnTo>
                    <a:pt x="14516" y="33977"/>
                  </a:lnTo>
                  <a:lnTo>
                    <a:pt x="10500" y="28244"/>
                  </a:lnTo>
                  <a:lnTo>
                    <a:pt x="31194" y="19344"/>
                  </a:lnTo>
                  <a:lnTo>
                    <a:pt x="35366" y="14722"/>
                  </a:lnTo>
                  <a:lnTo>
                    <a:pt x="35366" y="12494"/>
                  </a:lnTo>
                  <a:lnTo>
                    <a:pt x="20383" y="2822"/>
                  </a:lnTo>
                  <a:lnTo>
                    <a:pt x="100850" y="0"/>
                  </a:lnTo>
                  <a:lnTo>
                    <a:pt x="102855" y="7277"/>
                  </a:lnTo>
                  <a:lnTo>
                    <a:pt x="110888" y="16005"/>
                  </a:lnTo>
                  <a:lnTo>
                    <a:pt x="117838" y="61800"/>
                  </a:lnTo>
                  <a:lnTo>
                    <a:pt x="116450" y="71300"/>
                  </a:lnTo>
                  <a:lnTo>
                    <a:pt x="120000" y="76861"/>
                  </a:lnTo>
                  <a:lnTo>
                    <a:pt x="115522" y="87305"/>
                  </a:lnTo>
                  <a:lnTo>
                    <a:pt x="109188" y="91927"/>
                  </a:lnTo>
                  <a:lnTo>
                    <a:pt x="106100" y="99288"/>
                  </a:lnTo>
                  <a:lnTo>
                    <a:pt x="109033" y="101427"/>
                  </a:lnTo>
                  <a:lnTo>
                    <a:pt x="106561" y="106050"/>
                  </a:lnTo>
                  <a:lnTo>
                    <a:pt x="108105" y="107672"/>
                  </a:lnTo>
                  <a:lnTo>
                    <a:pt x="98533" y="109816"/>
                  </a:lnTo>
                  <a:lnTo>
                    <a:pt x="96527" y="117433"/>
                  </a:lnTo>
                  <a:lnTo>
                    <a:pt x="82777" y="114694"/>
                  </a:lnTo>
                  <a:lnTo>
                    <a:pt x="75677" y="118544"/>
                  </a:lnTo>
                  <a:lnTo>
                    <a:pt x="75983" y="120000"/>
                  </a:lnTo>
                  <a:lnTo>
                    <a:pt x="71505" y="119827"/>
                  </a:lnTo>
                  <a:lnTo>
                    <a:pt x="66716" y="114777"/>
                  </a:lnTo>
                  <a:lnTo>
                    <a:pt x="64244" y="107933"/>
                  </a:lnTo>
                  <a:lnTo>
                    <a:pt x="59150" y="103222"/>
                  </a:lnTo>
                  <a:lnTo>
                    <a:pt x="51122" y="101427"/>
                  </a:lnTo>
                  <a:lnTo>
                    <a:pt x="40772" y="96977"/>
                  </a:lnTo>
                  <a:lnTo>
                    <a:pt x="37527" y="90900"/>
                  </a:lnTo>
                  <a:lnTo>
                    <a:pt x="43244" y="81483"/>
                  </a:lnTo>
                  <a:lnTo>
                    <a:pt x="38455" y="79688"/>
                  </a:lnTo>
                  <a:lnTo>
                    <a:pt x="26411" y="79772"/>
                  </a:lnTo>
                  <a:lnTo>
                    <a:pt x="24400" y="73694"/>
                  </a:lnTo>
                  <a:lnTo>
                    <a:pt x="4477" y="62483"/>
                  </a:lnTo>
                  <a:lnTo>
                    <a:pt x="0" y="52983"/>
                  </a:lnTo>
                  <a:close/>
                </a:path>
              </a:pathLst>
            </a:custGeom>
            <a:solidFill>
              <a:srgbClr val="E9B667"/>
            </a:solidFill>
            <a:ln cap="flat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r>
                <a:t/>
              </a:r>
              <a:endParaRPr b="1" i="0" sz="3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8" name="Google Shape;398;p33"/>
            <p:cNvSpPr/>
            <p:nvPr/>
          </p:nvSpPr>
          <p:spPr>
            <a:xfrm>
              <a:off x="9650154" y="3302179"/>
              <a:ext cx="869100" cy="1492500"/>
            </a:xfrm>
            <a:custGeom>
              <a:rect b="b" l="l" r="r" t="t"/>
              <a:pathLst>
                <a:path extrusionOk="0" h="120000" w="120000">
                  <a:moveTo>
                    <a:pt x="0" y="117161"/>
                  </a:moveTo>
                  <a:lnTo>
                    <a:pt x="3700" y="120000"/>
                  </a:lnTo>
                  <a:lnTo>
                    <a:pt x="7205" y="116594"/>
                  </a:lnTo>
                  <a:lnTo>
                    <a:pt x="24544" y="114888"/>
                  </a:lnTo>
                  <a:lnTo>
                    <a:pt x="30777" y="115800"/>
                  </a:lnTo>
                  <a:lnTo>
                    <a:pt x="49088" y="112055"/>
                  </a:lnTo>
                  <a:lnTo>
                    <a:pt x="55522" y="115461"/>
                  </a:lnTo>
                  <a:lnTo>
                    <a:pt x="61561" y="107400"/>
                  </a:lnTo>
                  <a:lnTo>
                    <a:pt x="67600" y="105355"/>
                  </a:lnTo>
                  <a:lnTo>
                    <a:pt x="81038" y="109783"/>
                  </a:lnTo>
                  <a:lnTo>
                    <a:pt x="82988" y="104672"/>
                  </a:lnTo>
                  <a:lnTo>
                    <a:pt x="97600" y="94000"/>
                  </a:lnTo>
                  <a:lnTo>
                    <a:pt x="100911" y="87533"/>
                  </a:lnTo>
                  <a:lnTo>
                    <a:pt x="106166" y="88438"/>
                  </a:lnTo>
                  <a:lnTo>
                    <a:pt x="120000" y="82877"/>
                  </a:lnTo>
                  <a:lnTo>
                    <a:pt x="116105" y="78333"/>
                  </a:lnTo>
                  <a:lnTo>
                    <a:pt x="118244" y="75722"/>
                  </a:lnTo>
                  <a:lnTo>
                    <a:pt x="104611" y="1816"/>
                  </a:lnTo>
                  <a:lnTo>
                    <a:pt x="103244" y="0"/>
                  </a:lnTo>
                  <a:lnTo>
                    <a:pt x="31561" y="4538"/>
                  </a:lnTo>
                  <a:lnTo>
                    <a:pt x="17727" y="9194"/>
                  </a:lnTo>
                  <a:lnTo>
                    <a:pt x="6038" y="6700"/>
                  </a:lnTo>
                  <a:lnTo>
                    <a:pt x="14805" y="67438"/>
                  </a:lnTo>
                  <a:lnTo>
                    <a:pt x="13050" y="80038"/>
                  </a:lnTo>
                  <a:lnTo>
                    <a:pt x="17533" y="87416"/>
                  </a:lnTo>
                  <a:lnTo>
                    <a:pt x="11883" y="101266"/>
                  </a:lnTo>
                  <a:lnTo>
                    <a:pt x="3894" y="107400"/>
                  </a:lnTo>
                  <a:lnTo>
                    <a:pt x="0" y="117161"/>
                  </a:lnTo>
                  <a:close/>
                </a:path>
              </a:pathLst>
            </a:custGeom>
            <a:solidFill>
              <a:srgbClr val="CCCCCC"/>
            </a:solidFill>
            <a:ln cap="flat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r>
                <a:t/>
              </a:r>
              <a:endParaRPr b="1" i="0" sz="3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9" name="Google Shape;399;p33"/>
            <p:cNvSpPr/>
            <p:nvPr/>
          </p:nvSpPr>
          <p:spPr>
            <a:xfrm>
              <a:off x="7326079" y="2823560"/>
              <a:ext cx="1675800" cy="1113000"/>
            </a:xfrm>
            <a:custGeom>
              <a:rect b="b" l="l" r="r" t="t"/>
              <a:pathLst>
                <a:path extrusionOk="0" h="120000" w="120000">
                  <a:moveTo>
                    <a:pt x="0" y="2294"/>
                  </a:moveTo>
                  <a:lnTo>
                    <a:pt x="305" y="11616"/>
                  </a:lnTo>
                  <a:lnTo>
                    <a:pt x="2533" y="18494"/>
                  </a:lnTo>
                  <a:lnTo>
                    <a:pt x="1011" y="25222"/>
                  </a:lnTo>
                  <a:lnTo>
                    <a:pt x="2327" y="41883"/>
                  </a:lnTo>
                  <a:lnTo>
                    <a:pt x="8000" y="65577"/>
                  </a:lnTo>
                  <a:lnTo>
                    <a:pt x="8100" y="72916"/>
                  </a:lnTo>
                  <a:lnTo>
                    <a:pt x="11850" y="83922"/>
                  </a:lnTo>
                  <a:lnTo>
                    <a:pt x="13672" y="102116"/>
                  </a:lnTo>
                  <a:lnTo>
                    <a:pt x="12761" y="107616"/>
                  </a:lnTo>
                  <a:lnTo>
                    <a:pt x="15088" y="113577"/>
                  </a:lnTo>
                  <a:lnTo>
                    <a:pt x="92355" y="111133"/>
                  </a:lnTo>
                  <a:lnTo>
                    <a:pt x="98227" y="120000"/>
                  </a:lnTo>
                  <a:lnTo>
                    <a:pt x="103594" y="106855"/>
                  </a:lnTo>
                  <a:lnTo>
                    <a:pt x="106327" y="92788"/>
                  </a:lnTo>
                  <a:lnTo>
                    <a:pt x="103694" y="82550"/>
                  </a:lnTo>
                  <a:lnTo>
                    <a:pt x="117266" y="66650"/>
                  </a:lnTo>
                  <a:lnTo>
                    <a:pt x="120000" y="58394"/>
                  </a:lnTo>
                  <a:lnTo>
                    <a:pt x="120000" y="54422"/>
                  </a:lnTo>
                  <a:lnTo>
                    <a:pt x="110177" y="37144"/>
                  </a:lnTo>
                  <a:lnTo>
                    <a:pt x="100150" y="19261"/>
                  </a:lnTo>
                  <a:lnTo>
                    <a:pt x="98227" y="0"/>
                  </a:lnTo>
                  <a:lnTo>
                    <a:pt x="2733" y="2600"/>
                  </a:lnTo>
                  <a:lnTo>
                    <a:pt x="0" y="2294"/>
                  </a:lnTo>
                  <a:close/>
                </a:path>
              </a:pathLst>
            </a:custGeom>
            <a:solidFill>
              <a:srgbClr val="CCCCCC"/>
            </a:solidFill>
            <a:ln cap="flat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r>
                <a:t/>
              </a:r>
              <a:endParaRPr b="1" i="0" sz="3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0" name="Google Shape;400;p33"/>
            <p:cNvSpPr/>
            <p:nvPr/>
          </p:nvSpPr>
          <p:spPr>
            <a:xfrm>
              <a:off x="5771974" y="4030018"/>
              <a:ext cx="2083500" cy="1124400"/>
            </a:xfrm>
            <a:custGeom>
              <a:rect b="b" l="l" r="r" t="t"/>
              <a:pathLst>
                <a:path extrusionOk="0" h="120000" w="120000">
                  <a:moveTo>
                    <a:pt x="0" y="113983"/>
                  </a:moveTo>
                  <a:lnTo>
                    <a:pt x="4072" y="0"/>
                  </a:lnTo>
                  <a:lnTo>
                    <a:pt x="48844" y="4811"/>
                  </a:lnTo>
                  <a:lnTo>
                    <a:pt x="108194" y="6166"/>
                  </a:lnTo>
                  <a:lnTo>
                    <a:pt x="111372" y="11427"/>
                  </a:lnTo>
                  <a:lnTo>
                    <a:pt x="113244" y="10377"/>
                  </a:lnTo>
                  <a:lnTo>
                    <a:pt x="115116" y="13233"/>
                  </a:lnTo>
                  <a:lnTo>
                    <a:pt x="115361" y="16238"/>
                  </a:lnTo>
                  <a:lnTo>
                    <a:pt x="113650" y="16388"/>
                  </a:lnTo>
                  <a:lnTo>
                    <a:pt x="111616" y="24361"/>
                  </a:lnTo>
                  <a:lnTo>
                    <a:pt x="116338" y="36844"/>
                  </a:lnTo>
                  <a:lnTo>
                    <a:pt x="120000" y="38794"/>
                  </a:lnTo>
                  <a:lnTo>
                    <a:pt x="119511" y="119700"/>
                  </a:lnTo>
                  <a:lnTo>
                    <a:pt x="68222" y="120000"/>
                  </a:lnTo>
                  <a:lnTo>
                    <a:pt x="0" y="113983"/>
                  </a:lnTo>
                  <a:close/>
                </a:path>
              </a:pathLst>
            </a:custGeom>
            <a:solidFill>
              <a:srgbClr val="CCCCCC"/>
            </a:solidFill>
            <a:ln cap="flat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r>
                <a:t/>
              </a:r>
              <a:endParaRPr b="1" i="0" sz="3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1" name="Google Shape;401;p33"/>
            <p:cNvSpPr/>
            <p:nvPr/>
          </p:nvSpPr>
          <p:spPr>
            <a:xfrm>
              <a:off x="9321782" y="4242423"/>
              <a:ext cx="2038200" cy="1042200"/>
            </a:xfrm>
            <a:custGeom>
              <a:rect b="b" l="l" r="r" t="t"/>
              <a:pathLst>
                <a:path extrusionOk="0" h="120000" w="120000">
                  <a:moveTo>
                    <a:pt x="0" y="120000"/>
                  </a:moveTo>
                  <a:lnTo>
                    <a:pt x="1083" y="114311"/>
                  </a:lnTo>
                  <a:lnTo>
                    <a:pt x="3833" y="113494"/>
                  </a:lnTo>
                  <a:lnTo>
                    <a:pt x="4583" y="100161"/>
                  </a:lnTo>
                  <a:lnTo>
                    <a:pt x="3000" y="99188"/>
                  </a:lnTo>
                  <a:lnTo>
                    <a:pt x="2833" y="96422"/>
                  </a:lnTo>
                  <a:lnTo>
                    <a:pt x="6666" y="89105"/>
                  </a:lnTo>
                  <a:lnTo>
                    <a:pt x="14083" y="94311"/>
                  </a:lnTo>
                  <a:lnTo>
                    <a:pt x="15166" y="79838"/>
                  </a:lnTo>
                  <a:lnTo>
                    <a:pt x="20333" y="75772"/>
                  </a:lnTo>
                  <a:lnTo>
                    <a:pt x="19500" y="72683"/>
                  </a:lnTo>
                  <a:lnTo>
                    <a:pt x="20833" y="63900"/>
                  </a:lnTo>
                  <a:lnTo>
                    <a:pt x="22333" y="59022"/>
                  </a:lnTo>
                  <a:lnTo>
                    <a:pt x="29750" y="56583"/>
                  </a:lnTo>
                  <a:lnTo>
                    <a:pt x="32416" y="57888"/>
                  </a:lnTo>
                  <a:lnTo>
                    <a:pt x="40250" y="52522"/>
                  </a:lnTo>
                  <a:lnTo>
                    <a:pt x="43000" y="57400"/>
                  </a:lnTo>
                  <a:lnTo>
                    <a:pt x="45583" y="45855"/>
                  </a:lnTo>
                  <a:lnTo>
                    <a:pt x="48166" y="42927"/>
                  </a:lnTo>
                  <a:lnTo>
                    <a:pt x="53916" y="49266"/>
                  </a:lnTo>
                  <a:lnTo>
                    <a:pt x="54750" y="41950"/>
                  </a:lnTo>
                  <a:lnTo>
                    <a:pt x="61000" y="26666"/>
                  </a:lnTo>
                  <a:lnTo>
                    <a:pt x="62416" y="17400"/>
                  </a:lnTo>
                  <a:lnTo>
                    <a:pt x="64666" y="18700"/>
                  </a:lnTo>
                  <a:lnTo>
                    <a:pt x="70583" y="10733"/>
                  </a:lnTo>
                  <a:lnTo>
                    <a:pt x="68916" y="4227"/>
                  </a:lnTo>
                  <a:lnTo>
                    <a:pt x="69833" y="488"/>
                  </a:lnTo>
                  <a:lnTo>
                    <a:pt x="74833" y="0"/>
                  </a:lnTo>
                  <a:lnTo>
                    <a:pt x="78166" y="2277"/>
                  </a:lnTo>
                  <a:lnTo>
                    <a:pt x="79916" y="9266"/>
                  </a:lnTo>
                  <a:lnTo>
                    <a:pt x="85333" y="11055"/>
                  </a:lnTo>
                  <a:lnTo>
                    <a:pt x="88666" y="14794"/>
                  </a:lnTo>
                  <a:lnTo>
                    <a:pt x="96083" y="13983"/>
                  </a:lnTo>
                  <a:lnTo>
                    <a:pt x="99666" y="9266"/>
                  </a:lnTo>
                  <a:lnTo>
                    <a:pt x="107583" y="19511"/>
                  </a:lnTo>
                  <a:lnTo>
                    <a:pt x="110500" y="39350"/>
                  </a:lnTo>
                  <a:lnTo>
                    <a:pt x="113750" y="46177"/>
                  </a:lnTo>
                  <a:lnTo>
                    <a:pt x="120000" y="53172"/>
                  </a:lnTo>
                  <a:lnTo>
                    <a:pt x="115416" y="63900"/>
                  </a:lnTo>
                  <a:lnTo>
                    <a:pt x="111416" y="69433"/>
                  </a:lnTo>
                  <a:lnTo>
                    <a:pt x="107083" y="79672"/>
                  </a:lnTo>
                  <a:lnTo>
                    <a:pt x="107000" y="83088"/>
                  </a:lnTo>
                  <a:lnTo>
                    <a:pt x="95083" y="98538"/>
                  </a:lnTo>
                  <a:lnTo>
                    <a:pt x="29000" y="110405"/>
                  </a:lnTo>
                  <a:lnTo>
                    <a:pt x="21916" y="109755"/>
                  </a:lnTo>
                  <a:lnTo>
                    <a:pt x="22250" y="116911"/>
                  </a:lnTo>
                  <a:lnTo>
                    <a:pt x="0" y="120000"/>
                  </a:lnTo>
                  <a:close/>
                </a:path>
              </a:pathLst>
            </a:custGeom>
            <a:solidFill>
              <a:srgbClr val="CCCCCC"/>
            </a:solidFill>
            <a:ln cap="flat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r>
                <a:t/>
              </a:r>
              <a:endParaRPr b="1" i="0" sz="3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2" name="Google Shape;402;p33"/>
            <p:cNvSpPr/>
            <p:nvPr/>
          </p:nvSpPr>
          <p:spPr>
            <a:xfrm>
              <a:off x="8033773" y="6530725"/>
              <a:ext cx="1573800" cy="1393500"/>
            </a:xfrm>
            <a:custGeom>
              <a:rect b="b" l="l" r="r" t="t"/>
              <a:pathLst>
                <a:path extrusionOk="0" h="120000" w="120000">
                  <a:moveTo>
                    <a:pt x="0" y="977"/>
                  </a:moveTo>
                  <a:lnTo>
                    <a:pt x="1400" y="33083"/>
                  </a:lnTo>
                  <a:lnTo>
                    <a:pt x="4627" y="37233"/>
                  </a:lnTo>
                  <a:lnTo>
                    <a:pt x="5916" y="45411"/>
                  </a:lnTo>
                  <a:lnTo>
                    <a:pt x="12377" y="56888"/>
                  </a:lnTo>
                  <a:lnTo>
                    <a:pt x="12161" y="66655"/>
                  </a:lnTo>
                  <a:lnTo>
                    <a:pt x="8288" y="75933"/>
                  </a:lnTo>
                  <a:lnTo>
                    <a:pt x="8611" y="80933"/>
                  </a:lnTo>
                  <a:lnTo>
                    <a:pt x="9794" y="86305"/>
                  </a:lnTo>
                  <a:lnTo>
                    <a:pt x="9255" y="91555"/>
                  </a:lnTo>
                  <a:lnTo>
                    <a:pt x="6994" y="94972"/>
                  </a:lnTo>
                  <a:lnTo>
                    <a:pt x="4088" y="99127"/>
                  </a:lnTo>
                  <a:lnTo>
                    <a:pt x="6133" y="101688"/>
                  </a:lnTo>
                  <a:lnTo>
                    <a:pt x="22277" y="99366"/>
                  </a:lnTo>
                  <a:lnTo>
                    <a:pt x="35300" y="105350"/>
                  </a:lnTo>
                  <a:lnTo>
                    <a:pt x="47783" y="104616"/>
                  </a:lnTo>
                  <a:lnTo>
                    <a:pt x="46172" y="100466"/>
                  </a:lnTo>
                  <a:lnTo>
                    <a:pt x="50150" y="96927"/>
                  </a:lnTo>
                  <a:lnTo>
                    <a:pt x="58761" y="99127"/>
                  </a:lnTo>
                  <a:lnTo>
                    <a:pt x="60266" y="106083"/>
                  </a:lnTo>
                  <a:lnTo>
                    <a:pt x="62638" y="105227"/>
                  </a:lnTo>
                  <a:lnTo>
                    <a:pt x="66405" y="106816"/>
                  </a:lnTo>
                  <a:lnTo>
                    <a:pt x="69955" y="111088"/>
                  </a:lnTo>
                  <a:lnTo>
                    <a:pt x="70922" y="114994"/>
                  </a:lnTo>
                  <a:lnTo>
                    <a:pt x="74583" y="115605"/>
                  </a:lnTo>
                  <a:lnTo>
                    <a:pt x="78027" y="118288"/>
                  </a:lnTo>
                  <a:lnTo>
                    <a:pt x="81038" y="116950"/>
                  </a:lnTo>
                  <a:lnTo>
                    <a:pt x="83516" y="113772"/>
                  </a:lnTo>
                  <a:lnTo>
                    <a:pt x="83194" y="111088"/>
                  </a:lnTo>
                  <a:lnTo>
                    <a:pt x="86744" y="114627"/>
                  </a:lnTo>
                  <a:lnTo>
                    <a:pt x="88788" y="111577"/>
                  </a:lnTo>
                  <a:lnTo>
                    <a:pt x="91372" y="117561"/>
                  </a:lnTo>
                  <a:lnTo>
                    <a:pt x="95138" y="114627"/>
                  </a:lnTo>
                  <a:lnTo>
                    <a:pt x="96427" y="112800"/>
                  </a:lnTo>
                  <a:lnTo>
                    <a:pt x="95138" y="111088"/>
                  </a:lnTo>
                  <a:lnTo>
                    <a:pt x="95461" y="105594"/>
                  </a:lnTo>
                  <a:lnTo>
                    <a:pt x="96644" y="105594"/>
                  </a:lnTo>
                  <a:lnTo>
                    <a:pt x="100088" y="106083"/>
                  </a:lnTo>
                  <a:lnTo>
                    <a:pt x="101055" y="109744"/>
                  </a:lnTo>
                  <a:lnTo>
                    <a:pt x="104716" y="109500"/>
                  </a:lnTo>
                  <a:lnTo>
                    <a:pt x="108055" y="112066"/>
                  </a:lnTo>
                  <a:lnTo>
                    <a:pt x="108805" y="111333"/>
                  </a:lnTo>
                  <a:lnTo>
                    <a:pt x="110205" y="114138"/>
                  </a:lnTo>
                  <a:lnTo>
                    <a:pt x="112572" y="115850"/>
                  </a:lnTo>
                  <a:lnTo>
                    <a:pt x="111388" y="120000"/>
                  </a:lnTo>
                  <a:lnTo>
                    <a:pt x="114727" y="116094"/>
                  </a:lnTo>
                  <a:lnTo>
                    <a:pt x="116988" y="118411"/>
                  </a:lnTo>
                  <a:lnTo>
                    <a:pt x="116877" y="115605"/>
                  </a:lnTo>
                  <a:lnTo>
                    <a:pt x="119783" y="114627"/>
                  </a:lnTo>
                  <a:lnTo>
                    <a:pt x="120000" y="112555"/>
                  </a:lnTo>
                  <a:lnTo>
                    <a:pt x="116772" y="111944"/>
                  </a:lnTo>
                  <a:lnTo>
                    <a:pt x="115155" y="109744"/>
                  </a:lnTo>
                  <a:lnTo>
                    <a:pt x="112361" y="110233"/>
                  </a:lnTo>
                  <a:lnTo>
                    <a:pt x="111172" y="107305"/>
                  </a:lnTo>
                  <a:lnTo>
                    <a:pt x="108055" y="107305"/>
                  </a:lnTo>
                  <a:lnTo>
                    <a:pt x="105255" y="101077"/>
                  </a:lnTo>
                  <a:lnTo>
                    <a:pt x="106872" y="99488"/>
                  </a:lnTo>
                  <a:lnTo>
                    <a:pt x="109455" y="98150"/>
                  </a:lnTo>
                  <a:lnTo>
                    <a:pt x="109988" y="94972"/>
                  </a:lnTo>
                  <a:lnTo>
                    <a:pt x="111927" y="94488"/>
                  </a:lnTo>
                  <a:lnTo>
                    <a:pt x="115155" y="91188"/>
                  </a:lnTo>
                  <a:lnTo>
                    <a:pt x="114083" y="89972"/>
                  </a:lnTo>
                  <a:lnTo>
                    <a:pt x="114188" y="83622"/>
                  </a:lnTo>
                  <a:lnTo>
                    <a:pt x="110638" y="86794"/>
                  </a:lnTo>
                  <a:lnTo>
                    <a:pt x="107083" y="87405"/>
                  </a:lnTo>
                  <a:lnTo>
                    <a:pt x="104072" y="92900"/>
                  </a:lnTo>
                  <a:lnTo>
                    <a:pt x="99227" y="89972"/>
                  </a:lnTo>
                  <a:lnTo>
                    <a:pt x="100088" y="87894"/>
                  </a:lnTo>
                  <a:lnTo>
                    <a:pt x="102133" y="87038"/>
                  </a:lnTo>
                  <a:lnTo>
                    <a:pt x="102244" y="88016"/>
                  </a:lnTo>
                  <a:lnTo>
                    <a:pt x="103638" y="84722"/>
                  </a:lnTo>
                  <a:lnTo>
                    <a:pt x="101811" y="85694"/>
                  </a:lnTo>
                  <a:lnTo>
                    <a:pt x="101055" y="84233"/>
                  </a:lnTo>
                  <a:lnTo>
                    <a:pt x="100522" y="85816"/>
                  </a:lnTo>
                  <a:lnTo>
                    <a:pt x="98044" y="84600"/>
                  </a:lnTo>
                  <a:lnTo>
                    <a:pt x="96105" y="87894"/>
                  </a:lnTo>
                  <a:lnTo>
                    <a:pt x="92338" y="88627"/>
                  </a:lnTo>
                  <a:lnTo>
                    <a:pt x="85883" y="87038"/>
                  </a:lnTo>
                  <a:lnTo>
                    <a:pt x="85344" y="84966"/>
                  </a:lnTo>
                  <a:lnTo>
                    <a:pt x="89433" y="78250"/>
                  </a:lnTo>
                  <a:lnTo>
                    <a:pt x="93416" y="78494"/>
                  </a:lnTo>
                  <a:lnTo>
                    <a:pt x="95894" y="81544"/>
                  </a:lnTo>
                  <a:lnTo>
                    <a:pt x="106116" y="83500"/>
                  </a:lnTo>
                  <a:lnTo>
                    <a:pt x="98583" y="69216"/>
                  </a:lnTo>
                  <a:lnTo>
                    <a:pt x="99872" y="58961"/>
                  </a:lnTo>
                  <a:lnTo>
                    <a:pt x="56716" y="60916"/>
                  </a:lnTo>
                  <a:lnTo>
                    <a:pt x="57038" y="55300"/>
                  </a:lnTo>
                  <a:lnTo>
                    <a:pt x="61883" y="38333"/>
                  </a:lnTo>
                  <a:lnTo>
                    <a:pt x="69311" y="26977"/>
                  </a:lnTo>
                  <a:lnTo>
                    <a:pt x="66944" y="23805"/>
                  </a:lnTo>
                  <a:lnTo>
                    <a:pt x="67800" y="12816"/>
                  </a:lnTo>
                  <a:lnTo>
                    <a:pt x="64144" y="0"/>
                  </a:lnTo>
                  <a:lnTo>
                    <a:pt x="0" y="977"/>
                  </a:lnTo>
                  <a:close/>
                </a:path>
              </a:pathLst>
            </a:custGeom>
            <a:solidFill>
              <a:srgbClr val="CCCCCC"/>
            </a:solidFill>
            <a:ln cap="flat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r>
                <a:t/>
              </a:r>
              <a:endParaRPr b="1" i="0" sz="3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3" name="Google Shape;403;p33"/>
            <p:cNvSpPr/>
            <p:nvPr/>
          </p:nvSpPr>
          <p:spPr>
            <a:xfrm>
              <a:off x="13624581" y="543753"/>
              <a:ext cx="1021800" cy="1625700"/>
            </a:xfrm>
            <a:custGeom>
              <a:rect b="b" l="l" r="r" t="t"/>
              <a:pathLst>
                <a:path extrusionOk="0" h="120000" w="120000">
                  <a:moveTo>
                    <a:pt x="0" y="65111"/>
                  </a:moveTo>
                  <a:lnTo>
                    <a:pt x="6961" y="65322"/>
                  </a:lnTo>
                  <a:lnTo>
                    <a:pt x="7622" y="57705"/>
                  </a:lnTo>
                  <a:lnTo>
                    <a:pt x="15911" y="46850"/>
                  </a:lnTo>
                  <a:lnTo>
                    <a:pt x="12100" y="39027"/>
                  </a:lnTo>
                  <a:lnTo>
                    <a:pt x="15577" y="28800"/>
                  </a:lnTo>
                  <a:lnTo>
                    <a:pt x="15250" y="24727"/>
                  </a:lnTo>
                  <a:lnTo>
                    <a:pt x="28838" y="1983"/>
                  </a:lnTo>
                  <a:lnTo>
                    <a:pt x="32816" y="1983"/>
                  </a:lnTo>
                  <a:lnTo>
                    <a:pt x="34638" y="6572"/>
                  </a:lnTo>
                  <a:lnTo>
                    <a:pt x="51877" y="2505"/>
                  </a:lnTo>
                  <a:lnTo>
                    <a:pt x="52044" y="727"/>
                  </a:lnTo>
                  <a:lnTo>
                    <a:pt x="56850" y="0"/>
                  </a:lnTo>
                  <a:lnTo>
                    <a:pt x="65800" y="2711"/>
                  </a:lnTo>
                  <a:lnTo>
                    <a:pt x="72594" y="6366"/>
                  </a:lnTo>
                  <a:lnTo>
                    <a:pt x="88011" y="39550"/>
                  </a:lnTo>
                  <a:lnTo>
                    <a:pt x="98616" y="39650"/>
                  </a:lnTo>
                  <a:lnTo>
                    <a:pt x="100444" y="41633"/>
                  </a:lnTo>
                  <a:lnTo>
                    <a:pt x="98783" y="42988"/>
                  </a:lnTo>
                  <a:lnTo>
                    <a:pt x="106738" y="50505"/>
                  </a:lnTo>
                  <a:lnTo>
                    <a:pt x="108561" y="48833"/>
                  </a:lnTo>
                  <a:lnTo>
                    <a:pt x="117016" y="53844"/>
                  </a:lnTo>
                  <a:lnTo>
                    <a:pt x="113866" y="55094"/>
                  </a:lnTo>
                  <a:lnTo>
                    <a:pt x="114527" y="56555"/>
                  </a:lnTo>
                  <a:lnTo>
                    <a:pt x="120000" y="56450"/>
                  </a:lnTo>
                  <a:lnTo>
                    <a:pt x="116022" y="62711"/>
                  </a:lnTo>
                  <a:lnTo>
                    <a:pt x="111050" y="62088"/>
                  </a:lnTo>
                  <a:lnTo>
                    <a:pt x="106738" y="64488"/>
                  </a:lnTo>
                  <a:lnTo>
                    <a:pt x="107072" y="67094"/>
                  </a:lnTo>
                  <a:lnTo>
                    <a:pt x="103588" y="68450"/>
                  </a:lnTo>
                  <a:lnTo>
                    <a:pt x="99450" y="67722"/>
                  </a:lnTo>
                  <a:lnTo>
                    <a:pt x="99611" y="71583"/>
                  </a:lnTo>
                  <a:lnTo>
                    <a:pt x="96466" y="70538"/>
                  </a:lnTo>
                  <a:lnTo>
                    <a:pt x="95472" y="74922"/>
                  </a:lnTo>
                  <a:lnTo>
                    <a:pt x="89833" y="71166"/>
                  </a:lnTo>
                  <a:lnTo>
                    <a:pt x="85522" y="74711"/>
                  </a:lnTo>
                  <a:lnTo>
                    <a:pt x="80388" y="76172"/>
                  </a:lnTo>
                  <a:lnTo>
                    <a:pt x="79394" y="79927"/>
                  </a:lnTo>
                  <a:lnTo>
                    <a:pt x="74088" y="78988"/>
                  </a:lnTo>
                  <a:lnTo>
                    <a:pt x="76244" y="75861"/>
                  </a:lnTo>
                  <a:lnTo>
                    <a:pt x="72594" y="72833"/>
                  </a:lnTo>
                  <a:lnTo>
                    <a:pt x="68616" y="77527"/>
                  </a:lnTo>
                  <a:lnTo>
                    <a:pt x="70111" y="87127"/>
                  </a:lnTo>
                  <a:lnTo>
                    <a:pt x="67461" y="89527"/>
                  </a:lnTo>
                  <a:lnTo>
                    <a:pt x="64144" y="89844"/>
                  </a:lnTo>
                  <a:lnTo>
                    <a:pt x="61161" y="89427"/>
                  </a:lnTo>
                  <a:lnTo>
                    <a:pt x="57350" y="95272"/>
                  </a:lnTo>
                  <a:lnTo>
                    <a:pt x="52044" y="95061"/>
                  </a:lnTo>
                  <a:lnTo>
                    <a:pt x="52538" y="99861"/>
                  </a:lnTo>
                  <a:lnTo>
                    <a:pt x="49227" y="96105"/>
                  </a:lnTo>
                  <a:lnTo>
                    <a:pt x="41438" y="100172"/>
                  </a:lnTo>
                  <a:lnTo>
                    <a:pt x="40111" y="103200"/>
                  </a:lnTo>
                  <a:lnTo>
                    <a:pt x="42594" y="105288"/>
                  </a:lnTo>
                  <a:lnTo>
                    <a:pt x="39283" y="106433"/>
                  </a:lnTo>
                  <a:lnTo>
                    <a:pt x="39944" y="109983"/>
                  </a:lnTo>
                  <a:lnTo>
                    <a:pt x="36300" y="112588"/>
                  </a:lnTo>
                  <a:lnTo>
                    <a:pt x="35305" y="120000"/>
                  </a:lnTo>
                  <a:lnTo>
                    <a:pt x="33483" y="120000"/>
                  </a:lnTo>
                  <a:lnTo>
                    <a:pt x="22211" y="110088"/>
                  </a:lnTo>
                  <a:lnTo>
                    <a:pt x="0" y="65111"/>
                  </a:lnTo>
                  <a:close/>
                </a:path>
              </a:pathLst>
            </a:custGeom>
            <a:solidFill>
              <a:srgbClr val="CCCCCC"/>
            </a:solidFill>
            <a:ln cap="flat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r>
                <a:t/>
              </a:r>
              <a:endParaRPr b="1" i="0" sz="3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4" name="Google Shape;404;p33"/>
            <p:cNvSpPr/>
            <p:nvPr/>
          </p:nvSpPr>
          <p:spPr>
            <a:xfrm>
              <a:off x="11903461" y="3642026"/>
              <a:ext cx="1276800" cy="631500"/>
            </a:xfrm>
            <a:custGeom>
              <a:rect b="b" l="l" r="r" t="t"/>
              <a:pathLst>
                <a:path extrusionOk="0" h="120000" w="120000">
                  <a:moveTo>
                    <a:pt x="0" y="35705"/>
                  </a:moveTo>
                  <a:lnTo>
                    <a:pt x="3061" y="69800"/>
                  </a:lnTo>
                  <a:lnTo>
                    <a:pt x="12122" y="48322"/>
                  </a:lnTo>
                  <a:lnTo>
                    <a:pt x="26372" y="40266"/>
                  </a:lnTo>
                  <a:lnTo>
                    <a:pt x="29166" y="31138"/>
                  </a:lnTo>
                  <a:lnTo>
                    <a:pt x="36894" y="29527"/>
                  </a:lnTo>
                  <a:lnTo>
                    <a:pt x="43416" y="35438"/>
                  </a:lnTo>
                  <a:lnTo>
                    <a:pt x="47150" y="45905"/>
                  </a:lnTo>
                  <a:lnTo>
                    <a:pt x="54072" y="49933"/>
                  </a:lnTo>
                  <a:lnTo>
                    <a:pt x="58066" y="60133"/>
                  </a:lnTo>
                  <a:lnTo>
                    <a:pt x="64194" y="65772"/>
                  </a:lnTo>
                  <a:lnTo>
                    <a:pt x="66994" y="62550"/>
                  </a:lnTo>
                  <a:lnTo>
                    <a:pt x="68455" y="68994"/>
                  </a:lnTo>
                  <a:lnTo>
                    <a:pt x="66994" y="74094"/>
                  </a:lnTo>
                  <a:lnTo>
                    <a:pt x="66861" y="81611"/>
                  </a:lnTo>
                  <a:lnTo>
                    <a:pt x="62466" y="96911"/>
                  </a:lnTo>
                  <a:lnTo>
                    <a:pt x="64194" y="107116"/>
                  </a:lnTo>
                  <a:lnTo>
                    <a:pt x="69388" y="102550"/>
                  </a:lnTo>
                  <a:lnTo>
                    <a:pt x="69655" y="97450"/>
                  </a:lnTo>
                  <a:lnTo>
                    <a:pt x="73783" y="107650"/>
                  </a:lnTo>
                  <a:lnTo>
                    <a:pt x="74716" y="102816"/>
                  </a:lnTo>
                  <a:lnTo>
                    <a:pt x="77511" y="110066"/>
                  </a:lnTo>
                  <a:lnTo>
                    <a:pt x="78977" y="106311"/>
                  </a:lnTo>
                  <a:lnTo>
                    <a:pt x="83505" y="110605"/>
                  </a:lnTo>
                  <a:lnTo>
                    <a:pt x="86038" y="108188"/>
                  </a:lnTo>
                  <a:lnTo>
                    <a:pt x="90300" y="117044"/>
                  </a:lnTo>
                  <a:lnTo>
                    <a:pt x="86972" y="104161"/>
                  </a:lnTo>
                  <a:lnTo>
                    <a:pt x="78844" y="91811"/>
                  </a:lnTo>
                  <a:lnTo>
                    <a:pt x="86572" y="99327"/>
                  </a:lnTo>
                  <a:lnTo>
                    <a:pt x="81777" y="86444"/>
                  </a:lnTo>
                  <a:lnTo>
                    <a:pt x="80311" y="74900"/>
                  </a:lnTo>
                  <a:lnTo>
                    <a:pt x="80977" y="48322"/>
                  </a:lnTo>
                  <a:lnTo>
                    <a:pt x="76183" y="42683"/>
                  </a:lnTo>
                  <a:lnTo>
                    <a:pt x="86038" y="25233"/>
                  </a:lnTo>
                  <a:lnTo>
                    <a:pt x="86305" y="14766"/>
                  </a:lnTo>
                  <a:lnTo>
                    <a:pt x="91900" y="15300"/>
                  </a:lnTo>
                  <a:lnTo>
                    <a:pt x="90700" y="24966"/>
                  </a:lnTo>
                  <a:lnTo>
                    <a:pt x="86838" y="28455"/>
                  </a:lnTo>
                  <a:lnTo>
                    <a:pt x="84972" y="38927"/>
                  </a:lnTo>
                  <a:lnTo>
                    <a:pt x="86038" y="48055"/>
                  </a:lnTo>
                  <a:lnTo>
                    <a:pt x="88700" y="44294"/>
                  </a:lnTo>
                  <a:lnTo>
                    <a:pt x="87238" y="55300"/>
                  </a:lnTo>
                  <a:lnTo>
                    <a:pt x="88433" y="60938"/>
                  </a:lnTo>
                  <a:lnTo>
                    <a:pt x="89233" y="66577"/>
                  </a:lnTo>
                  <a:lnTo>
                    <a:pt x="86572" y="63894"/>
                  </a:lnTo>
                  <a:lnTo>
                    <a:pt x="85505" y="71677"/>
                  </a:lnTo>
                  <a:lnTo>
                    <a:pt x="91366" y="69261"/>
                  </a:lnTo>
                  <a:lnTo>
                    <a:pt x="90966" y="74900"/>
                  </a:lnTo>
                  <a:lnTo>
                    <a:pt x="93761" y="79194"/>
                  </a:lnTo>
                  <a:lnTo>
                    <a:pt x="88300" y="78655"/>
                  </a:lnTo>
                  <a:lnTo>
                    <a:pt x="90033" y="95300"/>
                  </a:lnTo>
                  <a:lnTo>
                    <a:pt x="96294" y="102011"/>
                  </a:lnTo>
                  <a:lnTo>
                    <a:pt x="99355" y="93688"/>
                  </a:lnTo>
                  <a:lnTo>
                    <a:pt x="99755" y="107383"/>
                  </a:lnTo>
                  <a:lnTo>
                    <a:pt x="103883" y="104700"/>
                  </a:lnTo>
                  <a:lnTo>
                    <a:pt x="101755" y="110605"/>
                  </a:lnTo>
                  <a:lnTo>
                    <a:pt x="104550" y="110605"/>
                  </a:lnTo>
                  <a:lnTo>
                    <a:pt x="102288" y="117850"/>
                  </a:lnTo>
                  <a:lnTo>
                    <a:pt x="103350" y="120000"/>
                  </a:lnTo>
                  <a:lnTo>
                    <a:pt x="108677" y="115166"/>
                  </a:lnTo>
                  <a:lnTo>
                    <a:pt x="115338" y="107922"/>
                  </a:lnTo>
                  <a:lnTo>
                    <a:pt x="117338" y="92350"/>
                  </a:lnTo>
                  <a:lnTo>
                    <a:pt x="118133" y="101477"/>
                  </a:lnTo>
                  <a:lnTo>
                    <a:pt x="117338" y="106038"/>
                  </a:lnTo>
                  <a:lnTo>
                    <a:pt x="116005" y="114361"/>
                  </a:lnTo>
                  <a:lnTo>
                    <a:pt x="116405" y="118927"/>
                  </a:lnTo>
                  <a:lnTo>
                    <a:pt x="118933" y="105772"/>
                  </a:lnTo>
                  <a:lnTo>
                    <a:pt x="120000" y="76238"/>
                  </a:lnTo>
                  <a:lnTo>
                    <a:pt x="112672" y="79461"/>
                  </a:lnTo>
                  <a:lnTo>
                    <a:pt x="103350" y="82955"/>
                  </a:lnTo>
                  <a:lnTo>
                    <a:pt x="102683" y="76511"/>
                  </a:lnTo>
                  <a:lnTo>
                    <a:pt x="92300" y="0"/>
                  </a:lnTo>
                  <a:lnTo>
                    <a:pt x="0" y="35705"/>
                  </a:lnTo>
                  <a:close/>
                </a:path>
              </a:pathLst>
            </a:custGeom>
            <a:solidFill>
              <a:srgbClr val="CCCCCC"/>
            </a:solidFill>
            <a:ln cap="flat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r>
                <a:t/>
              </a:r>
              <a:endParaRPr b="1" i="0" sz="3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5" name="Google Shape;405;p33"/>
            <p:cNvSpPr/>
            <p:nvPr/>
          </p:nvSpPr>
          <p:spPr>
            <a:xfrm>
              <a:off x="13301870" y="2254319"/>
              <a:ext cx="936900" cy="478500"/>
            </a:xfrm>
            <a:custGeom>
              <a:rect b="b" l="l" r="r" t="t"/>
              <a:pathLst>
                <a:path extrusionOk="0" h="120000" w="120000">
                  <a:moveTo>
                    <a:pt x="0" y="48783"/>
                  </a:moveTo>
                  <a:lnTo>
                    <a:pt x="361" y="112522"/>
                  </a:lnTo>
                  <a:lnTo>
                    <a:pt x="56111" y="89377"/>
                  </a:lnTo>
                  <a:lnTo>
                    <a:pt x="65700" y="82611"/>
                  </a:lnTo>
                  <a:lnTo>
                    <a:pt x="69866" y="84394"/>
                  </a:lnTo>
                  <a:lnTo>
                    <a:pt x="73844" y="102194"/>
                  </a:lnTo>
                  <a:lnTo>
                    <a:pt x="80000" y="104333"/>
                  </a:lnTo>
                  <a:lnTo>
                    <a:pt x="83983" y="118933"/>
                  </a:lnTo>
                  <a:lnTo>
                    <a:pt x="87600" y="120000"/>
                  </a:lnTo>
                  <a:lnTo>
                    <a:pt x="89233" y="109672"/>
                  </a:lnTo>
                  <a:lnTo>
                    <a:pt x="92305" y="105755"/>
                  </a:lnTo>
                  <a:lnTo>
                    <a:pt x="93938" y="94361"/>
                  </a:lnTo>
                  <a:lnTo>
                    <a:pt x="95744" y="94005"/>
                  </a:lnTo>
                  <a:lnTo>
                    <a:pt x="98277" y="110744"/>
                  </a:lnTo>
                  <a:lnTo>
                    <a:pt x="103888" y="106822"/>
                  </a:lnTo>
                  <a:lnTo>
                    <a:pt x="104794" y="99705"/>
                  </a:lnTo>
                  <a:lnTo>
                    <a:pt x="112400" y="92583"/>
                  </a:lnTo>
                  <a:lnTo>
                    <a:pt x="116922" y="89733"/>
                  </a:lnTo>
                  <a:lnTo>
                    <a:pt x="120000" y="95427"/>
                  </a:lnTo>
                  <a:lnTo>
                    <a:pt x="118916" y="79050"/>
                  </a:lnTo>
                  <a:lnTo>
                    <a:pt x="112938" y="59111"/>
                  </a:lnTo>
                  <a:lnTo>
                    <a:pt x="109500" y="55905"/>
                  </a:lnTo>
                  <a:lnTo>
                    <a:pt x="105700" y="56616"/>
                  </a:lnTo>
                  <a:lnTo>
                    <a:pt x="106427" y="61244"/>
                  </a:lnTo>
                  <a:lnTo>
                    <a:pt x="108777" y="61244"/>
                  </a:lnTo>
                  <a:lnTo>
                    <a:pt x="111672" y="61600"/>
                  </a:lnTo>
                  <a:lnTo>
                    <a:pt x="114572" y="68011"/>
                  </a:lnTo>
                  <a:lnTo>
                    <a:pt x="115655" y="75488"/>
                  </a:lnTo>
                  <a:lnTo>
                    <a:pt x="113666" y="82255"/>
                  </a:lnTo>
                  <a:lnTo>
                    <a:pt x="104255" y="90444"/>
                  </a:lnTo>
                  <a:lnTo>
                    <a:pt x="99366" y="86527"/>
                  </a:lnTo>
                  <a:lnTo>
                    <a:pt x="96833" y="75488"/>
                  </a:lnTo>
                  <a:lnTo>
                    <a:pt x="92305" y="74066"/>
                  </a:lnTo>
                  <a:lnTo>
                    <a:pt x="93394" y="67655"/>
                  </a:lnTo>
                  <a:lnTo>
                    <a:pt x="88144" y="54838"/>
                  </a:lnTo>
                  <a:lnTo>
                    <a:pt x="81988" y="49850"/>
                  </a:lnTo>
                  <a:lnTo>
                    <a:pt x="81627" y="55905"/>
                  </a:lnTo>
                  <a:lnTo>
                    <a:pt x="77644" y="53766"/>
                  </a:lnTo>
                  <a:lnTo>
                    <a:pt x="76377" y="46288"/>
                  </a:lnTo>
                  <a:lnTo>
                    <a:pt x="77283" y="39527"/>
                  </a:lnTo>
                  <a:lnTo>
                    <a:pt x="80722" y="33116"/>
                  </a:lnTo>
                  <a:lnTo>
                    <a:pt x="79638" y="28133"/>
                  </a:lnTo>
                  <a:lnTo>
                    <a:pt x="84705" y="20294"/>
                  </a:lnTo>
                  <a:lnTo>
                    <a:pt x="79455" y="12105"/>
                  </a:lnTo>
                  <a:lnTo>
                    <a:pt x="77283" y="0"/>
                  </a:lnTo>
                  <a:lnTo>
                    <a:pt x="65883" y="17450"/>
                  </a:lnTo>
                  <a:lnTo>
                    <a:pt x="26244" y="37744"/>
                  </a:lnTo>
                  <a:lnTo>
                    <a:pt x="0" y="48783"/>
                  </a:lnTo>
                  <a:close/>
                </a:path>
              </a:pathLst>
            </a:custGeom>
            <a:solidFill>
              <a:srgbClr val="E9B667"/>
            </a:solidFill>
            <a:ln cap="flat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r>
                <a:t/>
              </a:r>
              <a:endParaRPr b="1" i="0" sz="3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6" name="Google Shape;406;p33"/>
            <p:cNvSpPr/>
            <p:nvPr/>
          </p:nvSpPr>
          <p:spPr>
            <a:xfrm>
              <a:off x="14049198" y="2715942"/>
              <a:ext cx="84900" cy="68100"/>
            </a:xfrm>
            <a:custGeom>
              <a:rect b="b" l="l" r="r" t="t"/>
              <a:pathLst>
                <a:path extrusionOk="0" h="120000" w="120000">
                  <a:moveTo>
                    <a:pt x="0" y="120000"/>
                  </a:moveTo>
                  <a:lnTo>
                    <a:pt x="52000" y="0"/>
                  </a:lnTo>
                  <a:lnTo>
                    <a:pt x="120000" y="53877"/>
                  </a:lnTo>
                  <a:lnTo>
                    <a:pt x="0" y="120000"/>
                  </a:lnTo>
                  <a:close/>
                </a:path>
              </a:pathLst>
            </a:custGeom>
            <a:solidFill>
              <a:srgbClr val="CCCCCC"/>
            </a:solidFill>
            <a:ln cap="flat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r>
                <a:t/>
              </a:r>
              <a:endParaRPr b="1" i="0" sz="3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7" name="Google Shape;407;p33"/>
            <p:cNvSpPr/>
            <p:nvPr/>
          </p:nvSpPr>
          <p:spPr>
            <a:xfrm>
              <a:off x="14207723" y="2704616"/>
              <a:ext cx="67800" cy="53700"/>
            </a:xfrm>
            <a:custGeom>
              <a:rect b="b" l="l" r="r" t="t"/>
              <a:pathLst>
                <a:path extrusionOk="0" h="120000" w="120000">
                  <a:moveTo>
                    <a:pt x="0" y="120000"/>
                  </a:moveTo>
                  <a:lnTo>
                    <a:pt x="66383" y="0"/>
                  </a:lnTo>
                  <a:lnTo>
                    <a:pt x="120000" y="90000"/>
                  </a:lnTo>
                  <a:lnTo>
                    <a:pt x="0" y="120000"/>
                  </a:lnTo>
                  <a:close/>
                </a:path>
              </a:pathLst>
            </a:custGeom>
            <a:solidFill>
              <a:srgbClr val="CCCCCC"/>
            </a:solidFill>
            <a:ln cap="flat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r>
                <a:t/>
              </a:r>
              <a:endParaRPr b="1" i="0" sz="3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8" name="Google Shape;408;p33"/>
            <p:cNvSpPr/>
            <p:nvPr/>
          </p:nvSpPr>
          <p:spPr>
            <a:xfrm>
              <a:off x="8846213" y="1370715"/>
              <a:ext cx="1608000" cy="829800"/>
            </a:xfrm>
            <a:custGeom>
              <a:rect b="b" l="l" r="r" t="t"/>
              <a:pathLst>
                <a:path extrusionOk="0" h="120000" w="120000">
                  <a:moveTo>
                    <a:pt x="0" y="52100"/>
                  </a:moveTo>
                  <a:lnTo>
                    <a:pt x="9383" y="65027"/>
                  </a:lnTo>
                  <a:lnTo>
                    <a:pt x="32372" y="76511"/>
                  </a:lnTo>
                  <a:lnTo>
                    <a:pt x="43022" y="78972"/>
                  </a:lnTo>
                  <a:lnTo>
                    <a:pt x="44500" y="86361"/>
                  </a:lnTo>
                  <a:lnTo>
                    <a:pt x="48611" y="88616"/>
                  </a:lnTo>
                  <a:lnTo>
                    <a:pt x="54622" y="120000"/>
                  </a:lnTo>
                  <a:lnTo>
                    <a:pt x="59788" y="96000"/>
                  </a:lnTo>
                  <a:lnTo>
                    <a:pt x="60950" y="90050"/>
                  </a:lnTo>
                  <a:lnTo>
                    <a:pt x="62638" y="86766"/>
                  </a:lnTo>
                  <a:lnTo>
                    <a:pt x="62533" y="82666"/>
                  </a:lnTo>
                  <a:lnTo>
                    <a:pt x="64427" y="76305"/>
                  </a:lnTo>
                  <a:lnTo>
                    <a:pt x="64955" y="76716"/>
                  </a:lnTo>
                  <a:lnTo>
                    <a:pt x="64322" y="80411"/>
                  </a:lnTo>
                  <a:lnTo>
                    <a:pt x="64638" y="87383"/>
                  </a:lnTo>
                  <a:lnTo>
                    <a:pt x="66961" y="85538"/>
                  </a:lnTo>
                  <a:lnTo>
                    <a:pt x="67805" y="78361"/>
                  </a:lnTo>
                  <a:lnTo>
                    <a:pt x="70438" y="78766"/>
                  </a:lnTo>
                  <a:lnTo>
                    <a:pt x="72022" y="75694"/>
                  </a:lnTo>
                  <a:lnTo>
                    <a:pt x="72444" y="77538"/>
                  </a:lnTo>
                  <a:lnTo>
                    <a:pt x="69488" y="88411"/>
                  </a:lnTo>
                  <a:lnTo>
                    <a:pt x="71494" y="90050"/>
                  </a:lnTo>
                  <a:lnTo>
                    <a:pt x="73183" y="83283"/>
                  </a:lnTo>
                  <a:lnTo>
                    <a:pt x="75922" y="80411"/>
                  </a:lnTo>
                  <a:lnTo>
                    <a:pt x="77294" y="72205"/>
                  </a:lnTo>
                  <a:lnTo>
                    <a:pt x="84255" y="69744"/>
                  </a:lnTo>
                  <a:lnTo>
                    <a:pt x="87627" y="69127"/>
                  </a:lnTo>
                  <a:lnTo>
                    <a:pt x="92688" y="61744"/>
                  </a:lnTo>
                  <a:lnTo>
                    <a:pt x="100388" y="64205"/>
                  </a:lnTo>
                  <a:lnTo>
                    <a:pt x="105555" y="71177"/>
                  </a:lnTo>
                  <a:lnTo>
                    <a:pt x="105872" y="62361"/>
                  </a:lnTo>
                  <a:lnTo>
                    <a:pt x="108505" y="61950"/>
                  </a:lnTo>
                  <a:lnTo>
                    <a:pt x="114833" y="62972"/>
                  </a:lnTo>
                  <a:lnTo>
                    <a:pt x="120000" y="60305"/>
                  </a:lnTo>
                  <a:lnTo>
                    <a:pt x="113250" y="52305"/>
                  </a:lnTo>
                  <a:lnTo>
                    <a:pt x="111877" y="39588"/>
                  </a:lnTo>
                  <a:lnTo>
                    <a:pt x="106605" y="41844"/>
                  </a:lnTo>
                  <a:lnTo>
                    <a:pt x="104922" y="39588"/>
                  </a:lnTo>
                  <a:lnTo>
                    <a:pt x="102705" y="41844"/>
                  </a:lnTo>
                  <a:lnTo>
                    <a:pt x="99650" y="40411"/>
                  </a:lnTo>
                  <a:lnTo>
                    <a:pt x="98172" y="40205"/>
                  </a:lnTo>
                  <a:lnTo>
                    <a:pt x="97644" y="32616"/>
                  </a:lnTo>
                  <a:lnTo>
                    <a:pt x="98805" y="25638"/>
                  </a:lnTo>
                  <a:lnTo>
                    <a:pt x="93533" y="27900"/>
                  </a:lnTo>
                  <a:lnTo>
                    <a:pt x="88894" y="32411"/>
                  </a:lnTo>
                  <a:lnTo>
                    <a:pt x="76766" y="35900"/>
                  </a:lnTo>
                  <a:lnTo>
                    <a:pt x="68750" y="49844"/>
                  </a:lnTo>
                  <a:lnTo>
                    <a:pt x="67383" y="46972"/>
                  </a:lnTo>
                  <a:lnTo>
                    <a:pt x="64955" y="49233"/>
                  </a:lnTo>
                  <a:lnTo>
                    <a:pt x="61900" y="44922"/>
                  </a:lnTo>
                  <a:lnTo>
                    <a:pt x="59894" y="46361"/>
                  </a:lnTo>
                  <a:lnTo>
                    <a:pt x="55677" y="47794"/>
                  </a:lnTo>
                  <a:lnTo>
                    <a:pt x="49561" y="31588"/>
                  </a:lnTo>
                  <a:lnTo>
                    <a:pt x="42494" y="28922"/>
                  </a:lnTo>
                  <a:lnTo>
                    <a:pt x="40388" y="29744"/>
                  </a:lnTo>
                  <a:lnTo>
                    <a:pt x="38911" y="33433"/>
                  </a:lnTo>
                  <a:lnTo>
                    <a:pt x="40177" y="26666"/>
                  </a:lnTo>
                  <a:lnTo>
                    <a:pt x="36800" y="32000"/>
                  </a:lnTo>
                  <a:lnTo>
                    <a:pt x="35222" y="37744"/>
                  </a:lnTo>
                  <a:lnTo>
                    <a:pt x="35533" y="28100"/>
                  </a:lnTo>
                  <a:lnTo>
                    <a:pt x="38911" y="14361"/>
                  </a:lnTo>
                  <a:lnTo>
                    <a:pt x="43233" y="4511"/>
                  </a:lnTo>
                  <a:lnTo>
                    <a:pt x="47344" y="2255"/>
                  </a:lnTo>
                  <a:lnTo>
                    <a:pt x="46711" y="0"/>
                  </a:lnTo>
                  <a:lnTo>
                    <a:pt x="39650" y="1233"/>
                  </a:lnTo>
                  <a:lnTo>
                    <a:pt x="35222" y="5744"/>
                  </a:lnTo>
                  <a:lnTo>
                    <a:pt x="33744" y="10666"/>
                  </a:lnTo>
                  <a:lnTo>
                    <a:pt x="28366" y="18872"/>
                  </a:lnTo>
                  <a:lnTo>
                    <a:pt x="26150" y="25844"/>
                  </a:lnTo>
                  <a:lnTo>
                    <a:pt x="22355" y="28100"/>
                  </a:lnTo>
                  <a:lnTo>
                    <a:pt x="20772" y="32411"/>
                  </a:lnTo>
                  <a:lnTo>
                    <a:pt x="18350" y="35077"/>
                  </a:lnTo>
                  <a:lnTo>
                    <a:pt x="11072" y="37538"/>
                  </a:lnTo>
                  <a:lnTo>
                    <a:pt x="9488" y="40411"/>
                  </a:lnTo>
                  <a:lnTo>
                    <a:pt x="6116" y="46566"/>
                  </a:lnTo>
                  <a:lnTo>
                    <a:pt x="0" y="52100"/>
                  </a:lnTo>
                  <a:close/>
                </a:path>
              </a:pathLst>
            </a:custGeom>
            <a:solidFill>
              <a:srgbClr val="CCCCCC"/>
            </a:solidFill>
            <a:ln cap="flat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r>
                <a:t/>
              </a:r>
              <a:endParaRPr b="1" i="0" sz="3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9" name="Google Shape;409;p33"/>
            <p:cNvSpPr/>
            <p:nvPr/>
          </p:nvSpPr>
          <p:spPr>
            <a:xfrm>
              <a:off x="9879446" y="1886149"/>
              <a:ext cx="1078500" cy="1472700"/>
            </a:xfrm>
            <a:custGeom>
              <a:rect b="b" l="l" r="r" t="t"/>
              <a:pathLst>
                <a:path extrusionOk="0" h="120000" w="120000">
                  <a:moveTo>
                    <a:pt x="0" y="120000"/>
                  </a:moveTo>
                  <a:lnTo>
                    <a:pt x="11605" y="105372"/>
                  </a:lnTo>
                  <a:lnTo>
                    <a:pt x="13805" y="100077"/>
                  </a:lnTo>
                  <a:lnTo>
                    <a:pt x="14433" y="89944"/>
                  </a:lnTo>
                  <a:lnTo>
                    <a:pt x="11766" y="79922"/>
                  </a:lnTo>
                  <a:lnTo>
                    <a:pt x="4861" y="70477"/>
                  </a:lnTo>
                  <a:lnTo>
                    <a:pt x="1727" y="64950"/>
                  </a:lnTo>
                  <a:lnTo>
                    <a:pt x="3922" y="60227"/>
                  </a:lnTo>
                  <a:lnTo>
                    <a:pt x="627" y="54127"/>
                  </a:lnTo>
                  <a:lnTo>
                    <a:pt x="4077" y="49866"/>
                  </a:lnTo>
                  <a:lnTo>
                    <a:pt x="6900" y="39383"/>
                  </a:lnTo>
                  <a:lnTo>
                    <a:pt x="6116" y="34550"/>
                  </a:lnTo>
                  <a:lnTo>
                    <a:pt x="10666" y="31672"/>
                  </a:lnTo>
                  <a:lnTo>
                    <a:pt x="10038" y="28216"/>
                  </a:lnTo>
                  <a:lnTo>
                    <a:pt x="17255" y="25683"/>
                  </a:lnTo>
                  <a:lnTo>
                    <a:pt x="23372" y="18194"/>
                  </a:lnTo>
                  <a:lnTo>
                    <a:pt x="22433" y="30405"/>
                  </a:lnTo>
                  <a:lnTo>
                    <a:pt x="27605" y="27983"/>
                  </a:lnTo>
                  <a:lnTo>
                    <a:pt x="27450" y="18083"/>
                  </a:lnTo>
                  <a:lnTo>
                    <a:pt x="34355" y="12438"/>
                  </a:lnTo>
                  <a:lnTo>
                    <a:pt x="38900" y="11744"/>
                  </a:lnTo>
                  <a:lnTo>
                    <a:pt x="35138" y="10016"/>
                  </a:lnTo>
                  <a:lnTo>
                    <a:pt x="33566" y="6677"/>
                  </a:lnTo>
                  <a:lnTo>
                    <a:pt x="36394" y="1611"/>
                  </a:lnTo>
                  <a:lnTo>
                    <a:pt x="42511" y="0"/>
                  </a:lnTo>
                  <a:lnTo>
                    <a:pt x="56627" y="2994"/>
                  </a:lnTo>
                  <a:lnTo>
                    <a:pt x="61805" y="6911"/>
                  </a:lnTo>
                  <a:lnTo>
                    <a:pt x="78433" y="9444"/>
                  </a:lnTo>
                  <a:lnTo>
                    <a:pt x="81566" y="13244"/>
                  </a:lnTo>
                  <a:lnTo>
                    <a:pt x="86433" y="17622"/>
                  </a:lnTo>
                  <a:lnTo>
                    <a:pt x="82038" y="17505"/>
                  </a:lnTo>
                  <a:lnTo>
                    <a:pt x="81411" y="19922"/>
                  </a:lnTo>
                  <a:lnTo>
                    <a:pt x="86588" y="24644"/>
                  </a:lnTo>
                  <a:lnTo>
                    <a:pt x="87527" y="32938"/>
                  </a:lnTo>
                  <a:lnTo>
                    <a:pt x="87527" y="37888"/>
                  </a:lnTo>
                  <a:lnTo>
                    <a:pt x="82511" y="43761"/>
                  </a:lnTo>
                  <a:lnTo>
                    <a:pt x="82038" y="46755"/>
                  </a:lnTo>
                  <a:lnTo>
                    <a:pt x="75450" y="49172"/>
                  </a:lnTo>
                  <a:lnTo>
                    <a:pt x="74038" y="51822"/>
                  </a:lnTo>
                  <a:lnTo>
                    <a:pt x="74666" y="57927"/>
                  </a:lnTo>
                  <a:lnTo>
                    <a:pt x="81727" y="60461"/>
                  </a:lnTo>
                  <a:lnTo>
                    <a:pt x="87372" y="55622"/>
                  </a:lnTo>
                  <a:lnTo>
                    <a:pt x="91450" y="48944"/>
                  </a:lnTo>
                  <a:lnTo>
                    <a:pt x="101177" y="44683"/>
                  </a:lnTo>
                  <a:lnTo>
                    <a:pt x="107766" y="47333"/>
                  </a:lnTo>
                  <a:lnTo>
                    <a:pt x="112000" y="54700"/>
                  </a:lnTo>
                  <a:lnTo>
                    <a:pt x="117488" y="69100"/>
                  </a:lnTo>
                  <a:lnTo>
                    <a:pt x="120000" y="73822"/>
                  </a:lnTo>
                  <a:lnTo>
                    <a:pt x="118433" y="77505"/>
                  </a:lnTo>
                  <a:lnTo>
                    <a:pt x="119216" y="83611"/>
                  </a:lnTo>
                  <a:lnTo>
                    <a:pt x="117177" y="87061"/>
                  </a:lnTo>
                  <a:lnTo>
                    <a:pt x="114355" y="83611"/>
                  </a:lnTo>
                  <a:lnTo>
                    <a:pt x="111216" y="85105"/>
                  </a:lnTo>
                  <a:lnTo>
                    <a:pt x="110900" y="90750"/>
                  </a:lnTo>
                  <a:lnTo>
                    <a:pt x="109644" y="93166"/>
                  </a:lnTo>
                  <a:lnTo>
                    <a:pt x="104627" y="95700"/>
                  </a:lnTo>
                  <a:lnTo>
                    <a:pt x="104311" y="103188"/>
                  </a:lnTo>
                  <a:lnTo>
                    <a:pt x="100861" y="106527"/>
                  </a:lnTo>
                  <a:lnTo>
                    <a:pt x="97727" y="112744"/>
                  </a:lnTo>
                  <a:lnTo>
                    <a:pt x="58822" y="117233"/>
                  </a:lnTo>
                  <a:lnTo>
                    <a:pt x="57727" y="115394"/>
                  </a:lnTo>
                  <a:lnTo>
                    <a:pt x="0" y="120000"/>
                  </a:lnTo>
                  <a:close/>
                </a:path>
              </a:pathLst>
            </a:custGeom>
            <a:solidFill>
              <a:srgbClr val="CCCCCC"/>
            </a:solidFill>
            <a:ln cap="flat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r>
                <a:t/>
              </a:r>
              <a:endParaRPr b="1" i="0" sz="3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0" name="Google Shape;410;p33"/>
            <p:cNvSpPr/>
            <p:nvPr/>
          </p:nvSpPr>
          <p:spPr>
            <a:xfrm>
              <a:off x="7198694" y="775984"/>
              <a:ext cx="1845600" cy="2073000"/>
            </a:xfrm>
            <a:custGeom>
              <a:rect b="b" l="l" r="r" t="t"/>
              <a:pathLst>
                <a:path extrusionOk="0" h="120000" w="120000">
                  <a:moveTo>
                    <a:pt x="0" y="7527"/>
                  </a:moveTo>
                  <a:lnTo>
                    <a:pt x="827" y="24377"/>
                  </a:lnTo>
                  <a:lnTo>
                    <a:pt x="5427" y="38038"/>
                  </a:lnTo>
                  <a:lnTo>
                    <a:pt x="6066" y="55705"/>
                  </a:lnTo>
                  <a:lnTo>
                    <a:pt x="9288" y="69855"/>
                  </a:lnTo>
                  <a:lnTo>
                    <a:pt x="5055" y="77138"/>
                  </a:lnTo>
                  <a:lnTo>
                    <a:pt x="11216" y="82455"/>
                  </a:lnTo>
                  <a:lnTo>
                    <a:pt x="10850" y="120000"/>
                  </a:lnTo>
                  <a:lnTo>
                    <a:pt x="97561" y="118611"/>
                  </a:lnTo>
                  <a:lnTo>
                    <a:pt x="96183" y="111250"/>
                  </a:lnTo>
                  <a:lnTo>
                    <a:pt x="93516" y="108550"/>
                  </a:lnTo>
                  <a:lnTo>
                    <a:pt x="86805" y="104705"/>
                  </a:lnTo>
                  <a:lnTo>
                    <a:pt x="82116" y="100122"/>
                  </a:lnTo>
                  <a:lnTo>
                    <a:pt x="70527" y="93661"/>
                  </a:lnTo>
                  <a:lnTo>
                    <a:pt x="70805" y="82533"/>
                  </a:lnTo>
                  <a:lnTo>
                    <a:pt x="68322" y="75583"/>
                  </a:lnTo>
                  <a:lnTo>
                    <a:pt x="77700" y="64950"/>
                  </a:lnTo>
                  <a:lnTo>
                    <a:pt x="77150" y="54477"/>
                  </a:lnTo>
                  <a:lnTo>
                    <a:pt x="79450" y="52761"/>
                  </a:lnTo>
                  <a:lnTo>
                    <a:pt x="91033" y="44088"/>
                  </a:lnTo>
                  <a:lnTo>
                    <a:pt x="97011" y="37711"/>
                  </a:lnTo>
                  <a:lnTo>
                    <a:pt x="104644" y="32311"/>
                  </a:lnTo>
                  <a:lnTo>
                    <a:pt x="120000" y="25194"/>
                  </a:lnTo>
                  <a:lnTo>
                    <a:pt x="114388" y="25683"/>
                  </a:lnTo>
                  <a:lnTo>
                    <a:pt x="109055" y="23477"/>
                  </a:lnTo>
                  <a:lnTo>
                    <a:pt x="100505" y="24294"/>
                  </a:lnTo>
                  <a:lnTo>
                    <a:pt x="98666" y="21266"/>
                  </a:lnTo>
                  <a:lnTo>
                    <a:pt x="95905" y="22494"/>
                  </a:lnTo>
                  <a:lnTo>
                    <a:pt x="89933" y="25605"/>
                  </a:lnTo>
                  <a:lnTo>
                    <a:pt x="85794" y="24538"/>
                  </a:lnTo>
                  <a:lnTo>
                    <a:pt x="84227" y="22905"/>
                  </a:lnTo>
                  <a:lnTo>
                    <a:pt x="81011" y="22005"/>
                  </a:lnTo>
                  <a:lnTo>
                    <a:pt x="79538" y="19794"/>
                  </a:lnTo>
                  <a:lnTo>
                    <a:pt x="76600" y="20205"/>
                  </a:lnTo>
                  <a:lnTo>
                    <a:pt x="76322" y="22166"/>
                  </a:lnTo>
                  <a:lnTo>
                    <a:pt x="74944" y="22577"/>
                  </a:lnTo>
                  <a:lnTo>
                    <a:pt x="72733" y="18238"/>
                  </a:lnTo>
                  <a:lnTo>
                    <a:pt x="69883" y="18161"/>
                  </a:lnTo>
                  <a:lnTo>
                    <a:pt x="70805" y="16116"/>
                  </a:lnTo>
                  <a:lnTo>
                    <a:pt x="63905" y="14888"/>
                  </a:lnTo>
                  <a:lnTo>
                    <a:pt x="61238" y="14561"/>
                  </a:lnTo>
                  <a:lnTo>
                    <a:pt x="53150" y="17505"/>
                  </a:lnTo>
                  <a:lnTo>
                    <a:pt x="51772" y="14888"/>
                  </a:lnTo>
                  <a:lnTo>
                    <a:pt x="39077" y="12594"/>
                  </a:lnTo>
                  <a:lnTo>
                    <a:pt x="37055" y="983"/>
                  </a:lnTo>
                  <a:lnTo>
                    <a:pt x="31722" y="0"/>
                  </a:lnTo>
                  <a:lnTo>
                    <a:pt x="31633" y="7605"/>
                  </a:lnTo>
                  <a:lnTo>
                    <a:pt x="0" y="7527"/>
                  </a:lnTo>
                  <a:close/>
                </a:path>
              </a:pathLst>
            </a:custGeom>
            <a:solidFill>
              <a:srgbClr val="CCCCCC"/>
            </a:solidFill>
            <a:ln cap="flat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r>
                <a:t/>
              </a:r>
              <a:endParaRPr b="1" i="0" sz="3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1" name="Google Shape;411;p33"/>
            <p:cNvSpPr/>
            <p:nvPr/>
          </p:nvSpPr>
          <p:spPr>
            <a:xfrm>
              <a:off x="8775441" y="5771736"/>
              <a:ext cx="996300" cy="1727700"/>
            </a:xfrm>
            <a:custGeom>
              <a:rect b="b" l="l" r="r" t="t"/>
              <a:pathLst>
                <a:path extrusionOk="0" h="120000" w="120000">
                  <a:moveTo>
                    <a:pt x="0" y="101850"/>
                  </a:moveTo>
                  <a:lnTo>
                    <a:pt x="511" y="97333"/>
                  </a:lnTo>
                  <a:lnTo>
                    <a:pt x="8194" y="83694"/>
                  </a:lnTo>
                  <a:lnTo>
                    <a:pt x="19972" y="74572"/>
                  </a:lnTo>
                  <a:lnTo>
                    <a:pt x="16216" y="72022"/>
                  </a:lnTo>
                  <a:lnTo>
                    <a:pt x="17583" y="63188"/>
                  </a:lnTo>
                  <a:lnTo>
                    <a:pt x="11777" y="52888"/>
                  </a:lnTo>
                  <a:lnTo>
                    <a:pt x="9561" y="39444"/>
                  </a:lnTo>
                  <a:lnTo>
                    <a:pt x="18433" y="24822"/>
                  </a:lnTo>
                  <a:lnTo>
                    <a:pt x="31066" y="14622"/>
                  </a:lnTo>
                  <a:lnTo>
                    <a:pt x="30555" y="11772"/>
                  </a:lnTo>
                  <a:lnTo>
                    <a:pt x="39772" y="2750"/>
                  </a:lnTo>
                  <a:lnTo>
                    <a:pt x="112150" y="0"/>
                  </a:lnTo>
                  <a:lnTo>
                    <a:pt x="115388" y="2255"/>
                  </a:lnTo>
                  <a:lnTo>
                    <a:pt x="112150" y="76827"/>
                  </a:lnTo>
                  <a:lnTo>
                    <a:pt x="120000" y="112838"/>
                  </a:lnTo>
                  <a:lnTo>
                    <a:pt x="117100" y="114505"/>
                  </a:lnTo>
                  <a:lnTo>
                    <a:pt x="112488" y="112838"/>
                  </a:lnTo>
                  <a:lnTo>
                    <a:pt x="106683" y="114505"/>
                  </a:lnTo>
                  <a:lnTo>
                    <a:pt x="101905" y="112544"/>
                  </a:lnTo>
                  <a:lnTo>
                    <a:pt x="101566" y="113722"/>
                  </a:lnTo>
                  <a:lnTo>
                    <a:pt x="95588" y="114111"/>
                  </a:lnTo>
                  <a:lnTo>
                    <a:pt x="88077" y="116172"/>
                  </a:lnTo>
                  <a:lnTo>
                    <a:pt x="85516" y="114994"/>
                  </a:lnTo>
                  <a:lnTo>
                    <a:pt x="81761" y="119116"/>
                  </a:lnTo>
                  <a:lnTo>
                    <a:pt x="78350" y="120000"/>
                  </a:lnTo>
                  <a:lnTo>
                    <a:pt x="66400" y="108522"/>
                  </a:lnTo>
                  <a:lnTo>
                    <a:pt x="68450" y="100277"/>
                  </a:lnTo>
                  <a:lnTo>
                    <a:pt x="0" y="101850"/>
                  </a:lnTo>
                  <a:close/>
                </a:path>
              </a:pathLst>
            </a:custGeom>
            <a:solidFill>
              <a:srgbClr val="CCCCCC"/>
            </a:solidFill>
            <a:ln cap="flat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r>
                <a:t/>
              </a:r>
              <a:endParaRPr b="1" i="0" sz="3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2" name="Google Shape;412;p33"/>
            <p:cNvSpPr/>
            <p:nvPr/>
          </p:nvSpPr>
          <p:spPr>
            <a:xfrm>
              <a:off x="7538388" y="3854433"/>
              <a:ext cx="1862700" cy="1622700"/>
            </a:xfrm>
            <a:custGeom>
              <a:rect b="b" l="l" r="r" t="t"/>
              <a:pathLst>
                <a:path extrusionOk="0" h="120000" w="120000">
                  <a:moveTo>
                    <a:pt x="0" y="1672"/>
                  </a:moveTo>
                  <a:lnTo>
                    <a:pt x="7194" y="17233"/>
                  </a:lnTo>
                  <a:lnTo>
                    <a:pt x="10744" y="20888"/>
                  </a:lnTo>
                  <a:lnTo>
                    <a:pt x="12838" y="20155"/>
                  </a:lnTo>
                  <a:lnTo>
                    <a:pt x="14933" y="22138"/>
                  </a:lnTo>
                  <a:lnTo>
                    <a:pt x="15205" y="24227"/>
                  </a:lnTo>
                  <a:lnTo>
                    <a:pt x="13294" y="24333"/>
                  </a:lnTo>
                  <a:lnTo>
                    <a:pt x="11016" y="29872"/>
                  </a:lnTo>
                  <a:lnTo>
                    <a:pt x="16300" y="38538"/>
                  </a:lnTo>
                  <a:lnTo>
                    <a:pt x="20394" y="39894"/>
                  </a:lnTo>
                  <a:lnTo>
                    <a:pt x="19850" y="96083"/>
                  </a:lnTo>
                  <a:lnTo>
                    <a:pt x="20211" y="109661"/>
                  </a:lnTo>
                  <a:lnTo>
                    <a:pt x="100150" y="106633"/>
                  </a:lnTo>
                  <a:lnTo>
                    <a:pt x="101061" y="114777"/>
                  </a:lnTo>
                  <a:lnTo>
                    <a:pt x="97783" y="120000"/>
                  </a:lnTo>
                  <a:lnTo>
                    <a:pt x="109894" y="119266"/>
                  </a:lnTo>
                  <a:lnTo>
                    <a:pt x="111988" y="114777"/>
                  </a:lnTo>
                  <a:lnTo>
                    <a:pt x="112261" y="109661"/>
                  </a:lnTo>
                  <a:lnTo>
                    <a:pt x="114994" y="105794"/>
                  </a:lnTo>
                  <a:lnTo>
                    <a:pt x="116177" y="102138"/>
                  </a:lnTo>
                  <a:lnTo>
                    <a:pt x="119183" y="101616"/>
                  </a:lnTo>
                  <a:lnTo>
                    <a:pt x="120000" y="93055"/>
                  </a:lnTo>
                  <a:lnTo>
                    <a:pt x="118272" y="92427"/>
                  </a:lnTo>
                  <a:lnTo>
                    <a:pt x="115627" y="92216"/>
                  </a:lnTo>
                  <a:lnTo>
                    <a:pt x="112805" y="86055"/>
                  </a:lnTo>
                  <a:lnTo>
                    <a:pt x="111350" y="77700"/>
                  </a:lnTo>
                  <a:lnTo>
                    <a:pt x="108344" y="71955"/>
                  </a:lnTo>
                  <a:lnTo>
                    <a:pt x="103611" y="69766"/>
                  </a:lnTo>
                  <a:lnTo>
                    <a:pt x="97511" y="64333"/>
                  </a:lnTo>
                  <a:lnTo>
                    <a:pt x="95600" y="56916"/>
                  </a:lnTo>
                  <a:lnTo>
                    <a:pt x="98966" y="45433"/>
                  </a:lnTo>
                  <a:lnTo>
                    <a:pt x="96144" y="43238"/>
                  </a:lnTo>
                  <a:lnTo>
                    <a:pt x="89044" y="43344"/>
                  </a:lnTo>
                  <a:lnTo>
                    <a:pt x="87861" y="35927"/>
                  </a:lnTo>
                  <a:lnTo>
                    <a:pt x="76116" y="22244"/>
                  </a:lnTo>
                  <a:lnTo>
                    <a:pt x="73472" y="10650"/>
                  </a:lnTo>
                  <a:lnTo>
                    <a:pt x="74750" y="6055"/>
                  </a:lnTo>
                  <a:lnTo>
                    <a:pt x="69466" y="0"/>
                  </a:lnTo>
                  <a:lnTo>
                    <a:pt x="0" y="1672"/>
                  </a:lnTo>
                  <a:close/>
                </a:path>
              </a:pathLst>
            </a:custGeom>
            <a:solidFill>
              <a:srgbClr val="CCCCCC"/>
            </a:solidFill>
            <a:ln cap="flat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r>
                <a:t/>
              </a:r>
              <a:endParaRPr b="1" i="0" sz="3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3" name="Google Shape;413;p33"/>
            <p:cNvSpPr/>
            <p:nvPr/>
          </p:nvSpPr>
          <p:spPr>
            <a:xfrm>
              <a:off x="2728878" y="390821"/>
              <a:ext cx="2864700" cy="1826700"/>
            </a:xfrm>
            <a:custGeom>
              <a:rect b="b" l="l" r="r" t="t"/>
              <a:pathLst>
                <a:path extrusionOk="0" h="120000" w="120000">
                  <a:moveTo>
                    <a:pt x="0" y="22366"/>
                  </a:moveTo>
                  <a:lnTo>
                    <a:pt x="2072" y="30438"/>
                  </a:lnTo>
                  <a:lnTo>
                    <a:pt x="2311" y="35450"/>
                  </a:lnTo>
                  <a:lnTo>
                    <a:pt x="1183" y="36194"/>
                  </a:lnTo>
                  <a:lnTo>
                    <a:pt x="4794" y="41672"/>
                  </a:lnTo>
                  <a:lnTo>
                    <a:pt x="8466" y="55961"/>
                  </a:lnTo>
                  <a:lnTo>
                    <a:pt x="9766" y="55405"/>
                  </a:lnTo>
                  <a:lnTo>
                    <a:pt x="9888" y="57450"/>
                  </a:lnTo>
                  <a:lnTo>
                    <a:pt x="11661" y="58283"/>
                  </a:lnTo>
                  <a:lnTo>
                    <a:pt x="12966" y="58561"/>
                  </a:lnTo>
                  <a:lnTo>
                    <a:pt x="9711" y="68955"/>
                  </a:lnTo>
                  <a:lnTo>
                    <a:pt x="10244" y="75822"/>
                  </a:lnTo>
                  <a:lnTo>
                    <a:pt x="7577" y="82505"/>
                  </a:lnTo>
                  <a:lnTo>
                    <a:pt x="9411" y="85477"/>
                  </a:lnTo>
                  <a:lnTo>
                    <a:pt x="14150" y="81300"/>
                  </a:lnTo>
                  <a:lnTo>
                    <a:pt x="17583" y="103850"/>
                  </a:lnTo>
                  <a:lnTo>
                    <a:pt x="19772" y="104966"/>
                  </a:lnTo>
                  <a:lnTo>
                    <a:pt x="20188" y="111833"/>
                  </a:lnTo>
                  <a:lnTo>
                    <a:pt x="22022" y="114711"/>
                  </a:lnTo>
                  <a:lnTo>
                    <a:pt x="23383" y="112205"/>
                  </a:lnTo>
                  <a:lnTo>
                    <a:pt x="26583" y="114433"/>
                  </a:lnTo>
                  <a:lnTo>
                    <a:pt x="28533" y="112016"/>
                  </a:lnTo>
                  <a:lnTo>
                    <a:pt x="34927" y="113966"/>
                  </a:lnTo>
                  <a:lnTo>
                    <a:pt x="36466" y="114522"/>
                  </a:lnTo>
                  <a:lnTo>
                    <a:pt x="37888" y="109977"/>
                  </a:lnTo>
                  <a:lnTo>
                    <a:pt x="40611" y="117216"/>
                  </a:lnTo>
                  <a:lnTo>
                    <a:pt x="41916" y="105705"/>
                  </a:lnTo>
                  <a:lnTo>
                    <a:pt x="74533" y="113316"/>
                  </a:lnTo>
                  <a:lnTo>
                    <a:pt x="114672" y="120000"/>
                  </a:lnTo>
                  <a:lnTo>
                    <a:pt x="116033" y="98377"/>
                  </a:lnTo>
                  <a:lnTo>
                    <a:pt x="120000" y="28122"/>
                  </a:lnTo>
                  <a:lnTo>
                    <a:pt x="66894" y="18377"/>
                  </a:lnTo>
                  <a:lnTo>
                    <a:pt x="40372" y="11505"/>
                  </a:lnTo>
                  <a:lnTo>
                    <a:pt x="3138" y="0"/>
                  </a:lnTo>
                  <a:lnTo>
                    <a:pt x="0" y="22366"/>
                  </a:lnTo>
                  <a:close/>
                </a:path>
              </a:pathLst>
            </a:custGeom>
            <a:solidFill>
              <a:srgbClr val="CCCCCC"/>
            </a:solidFill>
            <a:ln cap="flat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r>
                <a:t/>
              </a:r>
              <a:endParaRPr b="1" i="0" sz="3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4" name="Google Shape;414;p33"/>
            <p:cNvSpPr/>
            <p:nvPr/>
          </p:nvSpPr>
          <p:spPr>
            <a:xfrm>
              <a:off x="5336036" y="2922683"/>
              <a:ext cx="2312700" cy="1164000"/>
            </a:xfrm>
            <a:custGeom>
              <a:rect b="b" l="l" r="r" t="t"/>
              <a:pathLst>
                <a:path extrusionOk="0" h="120000" w="120000">
                  <a:moveTo>
                    <a:pt x="0" y="73083"/>
                  </a:moveTo>
                  <a:lnTo>
                    <a:pt x="3372" y="0"/>
                  </a:lnTo>
                  <a:lnTo>
                    <a:pt x="77288" y="9061"/>
                  </a:lnTo>
                  <a:lnTo>
                    <a:pt x="82344" y="16516"/>
                  </a:lnTo>
                  <a:lnTo>
                    <a:pt x="91133" y="15783"/>
                  </a:lnTo>
                  <a:lnTo>
                    <a:pt x="95311" y="17683"/>
                  </a:lnTo>
                  <a:lnTo>
                    <a:pt x="100222" y="22072"/>
                  </a:lnTo>
                  <a:lnTo>
                    <a:pt x="102783" y="28211"/>
                  </a:lnTo>
                  <a:lnTo>
                    <a:pt x="104983" y="29672"/>
                  </a:lnTo>
                  <a:lnTo>
                    <a:pt x="109083" y="52327"/>
                  </a:lnTo>
                  <a:lnTo>
                    <a:pt x="109155" y="59344"/>
                  </a:lnTo>
                  <a:lnTo>
                    <a:pt x="111866" y="69866"/>
                  </a:lnTo>
                  <a:lnTo>
                    <a:pt x="113188" y="87261"/>
                  </a:lnTo>
                  <a:lnTo>
                    <a:pt x="112527" y="92522"/>
                  </a:lnTo>
                  <a:lnTo>
                    <a:pt x="114211" y="98222"/>
                  </a:lnTo>
                  <a:lnTo>
                    <a:pt x="120000" y="120000"/>
                  </a:lnTo>
                  <a:lnTo>
                    <a:pt x="66594" y="118683"/>
                  </a:lnTo>
                  <a:lnTo>
                    <a:pt x="26300" y="114005"/>
                  </a:lnTo>
                  <a:lnTo>
                    <a:pt x="27472" y="77611"/>
                  </a:lnTo>
                  <a:lnTo>
                    <a:pt x="0" y="73083"/>
                  </a:lnTo>
                  <a:close/>
                </a:path>
              </a:pathLst>
            </a:custGeom>
            <a:solidFill>
              <a:srgbClr val="CCCCCC"/>
            </a:solidFill>
            <a:ln cap="flat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r>
                <a:t/>
              </a:r>
              <a:endParaRPr b="1" i="0" sz="3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5" name="Google Shape;415;p33"/>
            <p:cNvSpPr/>
            <p:nvPr/>
          </p:nvSpPr>
          <p:spPr>
            <a:xfrm>
              <a:off x="999268" y="2554517"/>
              <a:ext cx="1783500" cy="2761200"/>
            </a:xfrm>
            <a:custGeom>
              <a:rect b="b" l="l" r="r" t="t"/>
              <a:pathLst>
                <a:path extrusionOk="0" h="120000" w="120000">
                  <a:moveTo>
                    <a:pt x="0" y="44055"/>
                  </a:moveTo>
                  <a:lnTo>
                    <a:pt x="5516" y="51061"/>
                  </a:lnTo>
                  <a:lnTo>
                    <a:pt x="76261" y="120000"/>
                  </a:lnTo>
                  <a:lnTo>
                    <a:pt x="79111" y="103961"/>
                  </a:lnTo>
                  <a:lnTo>
                    <a:pt x="83388" y="103038"/>
                  </a:lnTo>
                  <a:lnTo>
                    <a:pt x="90522" y="105805"/>
                  </a:lnTo>
                  <a:lnTo>
                    <a:pt x="96800" y="91488"/>
                  </a:lnTo>
                  <a:lnTo>
                    <a:pt x="120000" y="15422"/>
                  </a:lnTo>
                  <a:lnTo>
                    <a:pt x="68750" y="8233"/>
                  </a:lnTo>
                  <a:lnTo>
                    <a:pt x="17877" y="0"/>
                  </a:lnTo>
                  <a:lnTo>
                    <a:pt x="0" y="44055"/>
                  </a:lnTo>
                  <a:close/>
                </a:path>
              </a:pathLst>
            </a:custGeom>
            <a:solidFill>
              <a:srgbClr val="CCCCCC"/>
            </a:solidFill>
            <a:ln cap="flat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r>
                <a:t/>
              </a:r>
              <a:endParaRPr b="1" i="0" sz="3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6" name="Google Shape;416;p33"/>
            <p:cNvSpPr/>
            <p:nvPr/>
          </p:nvSpPr>
          <p:spPr>
            <a:xfrm>
              <a:off x="13466056" y="1424526"/>
              <a:ext cx="450000" cy="979800"/>
            </a:xfrm>
            <a:custGeom>
              <a:rect b="b" l="l" r="r" t="t"/>
              <a:pathLst>
                <a:path extrusionOk="0" h="120000" w="120000">
                  <a:moveTo>
                    <a:pt x="0" y="82488"/>
                  </a:moveTo>
                  <a:lnTo>
                    <a:pt x="6705" y="55916"/>
                  </a:lnTo>
                  <a:lnTo>
                    <a:pt x="20122" y="43588"/>
                  </a:lnTo>
                  <a:lnTo>
                    <a:pt x="21616" y="15977"/>
                  </a:lnTo>
                  <a:lnTo>
                    <a:pt x="21244" y="5555"/>
                  </a:lnTo>
                  <a:lnTo>
                    <a:pt x="42483" y="0"/>
                  </a:lnTo>
                  <a:lnTo>
                    <a:pt x="92422" y="74850"/>
                  </a:lnTo>
                  <a:lnTo>
                    <a:pt x="117766" y="91344"/>
                  </a:lnTo>
                  <a:lnTo>
                    <a:pt x="120000" y="94472"/>
                  </a:lnTo>
                  <a:lnTo>
                    <a:pt x="116272" y="101594"/>
                  </a:lnTo>
                  <a:lnTo>
                    <a:pt x="92794" y="110100"/>
                  </a:lnTo>
                  <a:lnTo>
                    <a:pt x="11177" y="120000"/>
                  </a:lnTo>
                  <a:lnTo>
                    <a:pt x="0" y="82488"/>
                  </a:lnTo>
                  <a:close/>
                </a:path>
              </a:pathLst>
            </a:custGeom>
            <a:solidFill>
              <a:srgbClr val="CCCCCC"/>
            </a:solidFill>
            <a:ln cap="flat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r>
                <a:t/>
              </a:r>
              <a:endParaRPr b="1" i="0" sz="3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7" name="Google Shape;417;p33"/>
            <p:cNvSpPr/>
            <p:nvPr/>
          </p:nvSpPr>
          <p:spPr>
            <a:xfrm>
              <a:off x="12962177" y="3007645"/>
              <a:ext cx="370800" cy="858000"/>
            </a:xfrm>
            <a:custGeom>
              <a:rect b="b" l="l" r="r" t="t"/>
              <a:pathLst>
                <a:path extrusionOk="0" h="120000" w="120000">
                  <a:moveTo>
                    <a:pt x="0" y="88711"/>
                  </a:moveTo>
                  <a:lnTo>
                    <a:pt x="6411" y="81583"/>
                  </a:lnTo>
                  <a:lnTo>
                    <a:pt x="27022" y="75444"/>
                  </a:lnTo>
                  <a:lnTo>
                    <a:pt x="37555" y="65744"/>
                  </a:lnTo>
                  <a:lnTo>
                    <a:pt x="55422" y="58416"/>
                  </a:lnTo>
                  <a:lnTo>
                    <a:pt x="4122" y="40200"/>
                  </a:lnTo>
                  <a:lnTo>
                    <a:pt x="2750" y="22972"/>
                  </a:lnTo>
                  <a:lnTo>
                    <a:pt x="26566" y="0"/>
                  </a:lnTo>
                  <a:lnTo>
                    <a:pt x="104427" y="11288"/>
                  </a:lnTo>
                  <a:lnTo>
                    <a:pt x="105344" y="15838"/>
                  </a:lnTo>
                  <a:lnTo>
                    <a:pt x="96638" y="28911"/>
                  </a:lnTo>
                  <a:lnTo>
                    <a:pt x="87483" y="32477"/>
                  </a:lnTo>
                  <a:lnTo>
                    <a:pt x="86105" y="39011"/>
                  </a:lnTo>
                  <a:lnTo>
                    <a:pt x="94350" y="40988"/>
                  </a:lnTo>
                  <a:lnTo>
                    <a:pt x="102594" y="40200"/>
                  </a:lnTo>
                  <a:lnTo>
                    <a:pt x="110838" y="40594"/>
                  </a:lnTo>
                  <a:lnTo>
                    <a:pt x="109005" y="37822"/>
                  </a:lnTo>
                  <a:lnTo>
                    <a:pt x="113127" y="39011"/>
                  </a:lnTo>
                  <a:lnTo>
                    <a:pt x="119083" y="46933"/>
                  </a:lnTo>
                  <a:lnTo>
                    <a:pt x="120000" y="72077"/>
                  </a:lnTo>
                  <a:lnTo>
                    <a:pt x="118166" y="65544"/>
                  </a:lnTo>
                  <a:lnTo>
                    <a:pt x="113588" y="59605"/>
                  </a:lnTo>
                  <a:lnTo>
                    <a:pt x="112211" y="63166"/>
                  </a:lnTo>
                  <a:lnTo>
                    <a:pt x="114961" y="68711"/>
                  </a:lnTo>
                  <a:lnTo>
                    <a:pt x="112211" y="72077"/>
                  </a:lnTo>
                  <a:lnTo>
                    <a:pt x="113588" y="78811"/>
                  </a:lnTo>
                  <a:lnTo>
                    <a:pt x="107177" y="85744"/>
                  </a:lnTo>
                  <a:lnTo>
                    <a:pt x="99850" y="86138"/>
                  </a:lnTo>
                  <a:lnTo>
                    <a:pt x="102594" y="91883"/>
                  </a:lnTo>
                  <a:lnTo>
                    <a:pt x="90688" y="100394"/>
                  </a:lnTo>
                  <a:lnTo>
                    <a:pt x="74655" y="119800"/>
                  </a:lnTo>
                  <a:lnTo>
                    <a:pt x="66411" y="120000"/>
                  </a:lnTo>
                  <a:lnTo>
                    <a:pt x="69161" y="112277"/>
                  </a:lnTo>
                  <a:lnTo>
                    <a:pt x="64122" y="108711"/>
                  </a:lnTo>
                  <a:lnTo>
                    <a:pt x="44427" y="109505"/>
                  </a:lnTo>
                  <a:lnTo>
                    <a:pt x="15116" y="101583"/>
                  </a:lnTo>
                  <a:lnTo>
                    <a:pt x="5038" y="98216"/>
                  </a:lnTo>
                  <a:lnTo>
                    <a:pt x="0" y="88711"/>
                  </a:lnTo>
                  <a:close/>
                </a:path>
              </a:pathLst>
            </a:custGeom>
            <a:solidFill>
              <a:srgbClr val="E9B667"/>
            </a:solidFill>
            <a:ln cap="flat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r>
                <a:t/>
              </a:r>
              <a:endParaRPr b="1" i="0" sz="3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8" name="Google Shape;418;p33"/>
            <p:cNvSpPr/>
            <p:nvPr/>
          </p:nvSpPr>
          <p:spPr>
            <a:xfrm>
              <a:off x="3532823" y="4893798"/>
              <a:ext cx="1970100" cy="2019300"/>
            </a:xfrm>
            <a:custGeom>
              <a:rect b="b" l="l" r="r" t="t"/>
              <a:pathLst>
                <a:path extrusionOk="0" h="120000" w="120000">
                  <a:moveTo>
                    <a:pt x="0" y="117900"/>
                  </a:moveTo>
                  <a:lnTo>
                    <a:pt x="14955" y="120000"/>
                  </a:lnTo>
                  <a:lnTo>
                    <a:pt x="16416" y="110916"/>
                  </a:lnTo>
                  <a:lnTo>
                    <a:pt x="46761" y="114700"/>
                  </a:lnTo>
                  <a:lnTo>
                    <a:pt x="45388" y="110327"/>
                  </a:lnTo>
                  <a:lnTo>
                    <a:pt x="50116" y="110750"/>
                  </a:lnTo>
                  <a:lnTo>
                    <a:pt x="110116" y="116383"/>
                  </a:lnTo>
                  <a:lnTo>
                    <a:pt x="119055" y="21950"/>
                  </a:lnTo>
                  <a:lnTo>
                    <a:pt x="120000" y="10933"/>
                  </a:lnTo>
                  <a:lnTo>
                    <a:pt x="68938" y="6561"/>
                  </a:lnTo>
                  <a:lnTo>
                    <a:pt x="17705" y="0"/>
                  </a:lnTo>
                  <a:lnTo>
                    <a:pt x="0" y="117900"/>
                  </a:lnTo>
                  <a:close/>
                </a:path>
              </a:pathLst>
            </a:custGeom>
            <a:solidFill>
              <a:srgbClr val="CCCCCC"/>
            </a:solidFill>
            <a:ln cap="flat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r>
                <a:t/>
              </a:r>
              <a:endParaRPr b="1" i="0" sz="3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9" name="Google Shape;419;p33"/>
            <p:cNvSpPr/>
            <p:nvPr/>
          </p:nvSpPr>
          <p:spPr>
            <a:xfrm>
              <a:off x="11685491" y="1668082"/>
              <a:ext cx="1658700" cy="1486800"/>
            </a:xfrm>
            <a:custGeom>
              <a:rect b="b" l="l" r="r" t="t"/>
              <a:pathLst>
                <a:path extrusionOk="0" h="120000" w="120000">
                  <a:moveTo>
                    <a:pt x="0" y="103344"/>
                  </a:moveTo>
                  <a:lnTo>
                    <a:pt x="3888" y="110077"/>
                  </a:lnTo>
                  <a:lnTo>
                    <a:pt x="82150" y="93422"/>
                  </a:lnTo>
                  <a:lnTo>
                    <a:pt x="87572" y="96616"/>
                  </a:lnTo>
                  <a:lnTo>
                    <a:pt x="90744" y="103344"/>
                  </a:lnTo>
                  <a:lnTo>
                    <a:pt x="98416" y="108250"/>
                  </a:lnTo>
                  <a:lnTo>
                    <a:pt x="115805" y="114755"/>
                  </a:lnTo>
                  <a:lnTo>
                    <a:pt x="116011" y="117377"/>
                  </a:lnTo>
                  <a:lnTo>
                    <a:pt x="117133" y="120000"/>
                  </a:lnTo>
                  <a:lnTo>
                    <a:pt x="118261" y="118516"/>
                  </a:lnTo>
                  <a:lnTo>
                    <a:pt x="119900" y="112811"/>
                  </a:lnTo>
                  <a:lnTo>
                    <a:pt x="120000" y="102661"/>
                  </a:lnTo>
                  <a:lnTo>
                    <a:pt x="117133" y="83272"/>
                  </a:lnTo>
                  <a:lnTo>
                    <a:pt x="116933" y="62850"/>
                  </a:lnTo>
                  <a:lnTo>
                    <a:pt x="113861" y="46766"/>
                  </a:lnTo>
                  <a:lnTo>
                    <a:pt x="108644" y="33538"/>
                  </a:lnTo>
                  <a:lnTo>
                    <a:pt x="107111" y="20305"/>
                  </a:lnTo>
                  <a:lnTo>
                    <a:pt x="102094" y="0"/>
                  </a:lnTo>
                  <a:lnTo>
                    <a:pt x="78055" y="6727"/>
                  </a:lnTo>
                  <a:lnTo>
                    <a:pt x="76522" y="6500"/>
                  </a:lnTo>
                  <a:lnTo>
                    <a:pt x="68850" y="13116"/>
                  </a:lnTo>
                  <a:lnTo>
                    <a:pt x="62300" y="23838"/>
                  </a:lnTo>
                  <a:lnTo>
                    <a:pt x="61788" y="28288"/>
                  </a:lnTo>
                  <a:lnTo>
                    <a:pt x="58616" y="33077"/>
                  </a:lnTo>
                  <a:lnTo>
                    <a:pt x="53400" y="38438"/>
                  </a:lnTo>
                  <a:lnTo>
                    <a:pt x="55650" y="42205"/>
                  </a:lnTo>
                  <a:lnTo>
                    <a:pt x="56266" y="39466"/>
                  </a:lnTo>
                  <a:lnTo>
                    <a:pt x="58005" y="40266"/>
                  </a:lnTo>
                  <a:lnTo>
                    <a:pt x="56983" y="41522"/>
                  </a:lnTo>
                  <a:lnTo>
                    <a:pt x="58105" y="42205"/>
                  </a:lnTo>
                  <a:lnTo>
                    <a:pt x="57288" y="44944"/>
                  </a:lnTo>
                  <a:lnTo>
                    <a:pt x="56266" y="44600"/>
                  </a:lnTo>
                  <a:lnTo>
                    <a:pt x="56061" y="45855"/>
                  </a:lnTo>
                  <a:lnTo>
                    <a:pt x="58516" y="49850"/>
                  </a:lnTo>
                  <a:lnTo>
                    <a:pt x="58722" y="53272"/>
                  </a:lnTo>
                  <a:lnTo>
                    <a:pt x="54933" y="55211"/>
                  </a:lnTo>
                  <a:lnTo>
                    <a:pt x="51150" y="61711"/>
                  </a:lnTo>
                  <a:lnTo>
                    <a:pt x="46855" y="65016"/>
                  </a:lnTo>
                  <a:lnTo>
                    <a:pt x="39388" y="65588"/>
                  </a:lnTo>
                  <a:lnTo>
                    <a:pt x="36727" y="67983"/>
                  </a:lnTo>
                  <a:lnTo>
                    <a:pt x="32227" y="65816"/>
                  </a:lnTo>
                  <a:lnTo>
                    <a:pt x="19233" y="67527"/>
                  </a:lnTo>
                  <a:lnTo>
                    <a:pt x="9516" y="71977"/>
                  </a:lnTo>
                  <a:lnTo>
                    <a:pt x="10027" y="75627"/>
                  </a:lnTo>
                  <a:lnTo>
                    <a:pt x="9516" y="77450"/>
                  </a:lnTo>
                  <a:lnTo>
                    <a:pt x="10127" y="77450"/>
                  </a:lnTo>
                  <a:lnTo>
                    <a:pt x="11561" y="81100"/>
                  </a:lnTo>
                  <a:lnTo>
                    <a:pt x="12994" y="80988"/>
                  </a:lnTo>
                  <a:lnTo>
                    <a:pt x="14527" y="84638"/>
                  </a:lnTo>
                  <a:lnTo>
                    <a:pt x="14322" y="86005"/>
                  </a:lnTo>
                  <a:lnTo>
                    <a:pt x="11661" y="88061"/>
                  </a:lnTo>
                  <a:lnTo>
                    <a:pt x="10638" y="92166"/>
                  </a:lnTo>
                  <a:lnTo>
                    <a:pt x="0" y="103344"/>
                  </a:lnTo>
                  <a:close/>
                </a:path>
              </a:pathLst>
            </a:custGeom>
            <a:solidFill>
              <a:srgbClr val="E9B667"/>
            </a:solidFill>
            <a:ln cap="flat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r>
                <a:t/>
              </a:r>
              <a:endParaRPr b="1" i="0" sz="3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0" name="Google Shape;420;p33"/>
            <p:cNvSpPr/>
            <p:nvPr/>
          </p:nvSpPr>
          <p:spPr>
            <a:xfrm>
              <a:off x="13228270" y="3217217"/>
              <a:ext cx="48000" cy="70800"/>
            </a:xfrm>
            <a:custGeom>
              <a:rect b="b" l="l" r="r" t="t"/>
              <a:pathLst>
                <a:path extrusionOk="0" h="120000" w="120000">
                  <a:moveTo>
                    <a:pt x="0" y="120000"/>
                  </a:moveTo>
                  <a:lnTo>
                    <a:pt x="10911" y="42355"/>
                  </a:lnTo>
                  <a:lnTo>
                    <a:pt x="83638" y="0"/>
                  </a:lnTo>
                  <a:lnTo>
                    <a:pt x="120000" y="25883"/>
                  </a:lnTo>
                  <a:lnTo>
                    <a:pt x="54544" y="98822"/>
                  </a:lnTo>
                  <a:lnTo>
                    <a:pt x="0" y="120000"/>
                  </a:lnTo>
                  <a:close/>
                </a:path>
              </a:pathLst>
            </a:custGeom>
            <a:solidFill>
              <a:srgbClr val="CCCCCC"/>
            </a:solidFill>
            <a:ln cap="flat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r>
                <a:t/>
              </a:r>
              <a:endParaRPr b="1" i="0" sz="3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1" name="Google Shape;421;p33"/>
            <p:cNvSpPr/>
            <p:nvPr/>
          </p:nvSpPr>
          <p:spPr>
            <a:xfrm>
              <a:off x="13282055" y="2934011"/>
              <a:ext cx="518100" cy="308700"/>
            </a:xfrm>
            <a:custGeom>
              <a:rect b="b" l="l" r="r" t="t"/>
              <a:pathLst>
                <a:path extrusionOk="0" h="120000" w="120000">
                  <a:moveTo>
                    <a:pt x="0" y="108438"/>
                  </a:moveTo>
                  <a:lnTo>
                    <a:pt x="2600" y="118350"/>
                  </a:lnTo>
                  <a:lnTo>
                    <a:pt x="5855" y="118900"/>
                  </a:lnTo>
                  <a:lnTo>
                    <a:pt x="10083" y="108988"/>
                  </a:lnTo>
                  <a:lnTo>
                    <a:pt x="13983" y="106238"/>
                  </a:lnTo>
                  <a:lnTo>
                    <a:pt x="15283" y="108988"/>
                  </a:lnTo>
                  <a:lnTo>
                    <a:pt x="8777" y="120000"/>
                  </a:lnTo>
                  <a:lnTo>
                    <a:pt x="20161" y="112294"/>
                  </a:lnTo>
                  <a:lnTo>
                    <a:pt x="21138" y="107888"/>
                  </a:lnTo>
                  <a:lnTo>
                    <a:pt x="37400" y="95227"/>
                  </a:lnTo>
                  <a:lnTo>
                    <a:pt x="50733" y="79266"/>
                  </a:lnTo>
                  <a:lnTo>
                    <a:pt x="66016" y="68805"/>
                  </a:lnTo>
                  <a:lnTo>
                    <a:pt x="78700" y="55594"/>
                  </a:lnTo>
                  <a:lnTo>
                    <a:pt x="78050" y="58350"/>
                  </a:lnTo>
                  <a:lnTo>
                    <a:pt x="53333" y="89722"/>
                  </a:lnTo>
                  <a:lnTo>
                    <a:pt x="48777" y="91927"/>
                  </a:lnTo>
                  <a:lnTo>
                    <a:pt x="52355" y="94127"/>
                  </a:lnTo>
                  <a:lnTo>
                    <a:pt x="58538" y="86972"/>
                  </a:lnTo>
                  <a:lnTo>
                    <a:pt x="96261" y="40733"/>
                  </a:lnTo>
                  <a:lnTo>
                    <a:pt x="101461" y="31927"/>
                  </a:lnTo>
                  <a:lnTo>
                    <a:pt x="118700" y="7705"/>
                  </a:lnTo>
                  <a:lnTo>
                    <a:pt x="120000" y="1100"/>
                  </a:lnTo>
                  <a:lnTo>
                    <a:pt x="116750" y="1650"/>
                  </a:lnTo>
                  <a:lnTo>
                    <a:pt x="107966" y="15411"/>
                  </a:lnTo>
                  <a:lnTo>
                    <a:pt x="103416" y="12111"/>
                  </a:lnTo>
                  <a:lnTo>
                    <a:pt x="95611" y="21466"/>
                  </a:lnTo>
                  <a:lnTo>
                    <a:pt x="93661" y="18716"/>
                  </a:lnTo>
                  <a:lnTo>
                    <a:pt x="86827" y="46238"/>
                  </a:lnTo>
                  <a:lnTo>
                    <a:pt x="84227" y="40733"/>
                  </a:lnTo>
                  <a:lnTo>
                    <a:pt x="78050" y="40733"/>
                  </a:lnTo>
                  <a:lnTo>
                    <a:pt x="88777" y="19816"/>
                  </a:lnTo>
                  <a:lnTo>
                    <a:pt x="87155" y="14861"/>
                  </a:lnTo>
                  <a:lnTo>
                    <a:pt x="95611" y="0"/>
                  </a:lnTo>
                  <a:lnTo>
                    <a:pt x="92683" y="550"/>
                  </a:lnTo>
                  <a:lnTo>
                    <a:pt x="76422" y="30827"/>
                  </a:lnTo>
                  <a:lnTo>
                    <a:pt x="57233" y="43488"/>
                  </a:lnTo>
                  <a:lnTo>
                    <a:pt x="47155" y="45138"/>
                  </a:lnTo>
                  <a:lnTo>
                    <a:pt x="45527" y="53394"/>
                  </a:lnTo>
                  <a:lnTo>
                    <a:pt x="33172" y="59450"/>
                  </a:lnTo>
                  <a:lnTo>
                    <a:pt x="27966" y="58350"/>
                  </a:lnTo>
                  <a:lnTo>
                    <a:pt x="27966" y="64405"/>
                  </a:lnTo>
                  <a:lnTo>
                    <a:pt x="23088" y="64405"/>
                  </a:lnTo>
                  <a:lnTo>
                    <a:pt x="19511" y="69355"/>
                  </a:lnTo>
                  <a:lnTo>
                    <a:pt x="18538" y="79266"/>
                  </a:lnTo>
                  <a:lnTo>
                    <a:pt x="15933" y="75961"/>
                  </a:lnTo>
                  <a:lnTo>
                    <a:pt x="13333" y="86422"/>
                  </a:lnTo>
                  <a:lnTo>
                    <a:pt x="4877" y="90827"/>
                  </a:lnTo>
                  <a:lnTo>
                    <a:pt x="3900" y="98533"/>
                  </a:lnTo>
                  <a:lnTo>
                    <a:pt x="0" y="108438"/>
                  </a:lnTo>
                  <a:close/>
                </a:path>
              </a:pathLst>
            </a:custGeom>
            <a:solidFill>
              <a:srgbClr val="E9B667"/>
            </a:solidFill>
            <a:ln cap="flat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r>
                <a:t/>
              </a:r>
              <a:endParaRPr b="1" i="0" sz="3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2" name="Google Shape;422;p33"/>
            <p:cNvSpPr/>
            <p:nvPr/>
          </p:nvSpPr>
          <p:spPr>
            <a:xfrm>
              <a:off x="10810778" y="4763520"/>
              <a:ext cx="2394900" cy="1073400"/>
            </a:xfrm>
            <a:custGeom>
              <a:rect b="b" l="l" r="r" t="t"/>
              <a:pathLst>
                <a:path extrusionOk="0" h="120000" w="120000">
                  <a:moveTo>
                    <a:pt x="0" y="94322"/>
                  </a:moveTo>
                  <a:lnTo>
                    <a:pt x="72" y="103355"/>
                  </a:lnTo>
                  <a:lnTo>
                    <a:pt x="17438" y="98600"/>
                  </a:lnTo>
                  <a:lnTo>
                    <a:pt x="27644" y="87344"/>
                  </a:lnTo>
                  <a:lnTo>
                    <a:pt x="46711" y="82272"/>
                  </a:lnTo>
                  <a:lnTo>
                    <a:pt x="54577" y="93683"/>
                  </a:lnTo>
                  <a:lnTo>
                    <a:pt x="67050" y="89566"/>
                  </a:lnTo>
                  <a:lnTo>
                    <a:pt x="85905" y="120000"/>
                  </a:lnTo>
                  <a:lnTo>
                    <a:pt x="88461" y="116672"/>
                  </a:lnTo>
                  <a:lnTo>
                    <a:pt x="93205" y="116038"/>
                  </a:lnTo>
                  <a:lnTo>
                    <a:pt x="94127" y="107950"/>
                  </a:lnTo>
                  <a:lnTo>
                    <a:pt x="95050" y="112233"/>
                  </a:lnTo>
                  <a:lnTo>
                    <a:pt x="96327" y="98438"/>
                  </a:lnTo>
                  <a:lnTo>
                    <a:pt x="98805" y="90833"/>
                  </a:lnTo>
                  <a:lnTo>
                    <a:pt x="101077" y="87027"/>
                  </a:lnTo>
                  <a:lnTo>
                    <a:pt x="99872" y="85283"/>
                  </a:lnTo>
                  <a:lnTo>
                    <a:pt x="100294" y="82111"/>
                  </a:lnTo>
                  <a:lnTo>
                    <a:pt x="99161" y="78944"/>
                  </a:lnTo>
                  <a:lnTo>
                    <a:pt x="100933" y="82588"/>
                  </a:lnTo>
                  <a:lnTo>
                    <a:pt x="100505" y="84016"/>
                  </a:lnTo>
                  <a:lnTo>
                    <a:pt x="101711" y="85444"/>
                  </a:lnTo>
                  <a:lnTo>
                    <a:pt x="103061" y="81955"/>
                  </a:lnTo>
                  <a:lnTo>
                    <a:pt x="103700" y="81638"/>
                  </a:lnTo>
                  <a:lnTo>
                    <a:pt x="103127" y="76088"/>
                  </a:lnTo>
                  <a:lnTo>
                    <a:pt x="103700" y="75933"/>
                  </a:lnTo>
                  <a:lnTo>
                    <a:pt x="104616" y="79261"/>
                  </a:lnTo>
                  <a:lnTo>
                    <a:pt x="108872" y="74344"/>
                  </a:lnTo>
                  <a:lnTo>
                    <a:pt x="112272" y="74027"/>
                  </a:lnTo>
                  <a:lnTo>
                    <a:pt x="114755" y="64044"/>
                  </a:lnTo>
                  <a:lnTo>
                    <a:pt x="113905" y="61350"/>
                  </a:lnTo>
                  <a:lnTo>
                    <a:pt x="112555" y="65150"/>
                  </a:lnTo>
                  <a:lnTo>
                    <a:pt x="112061" y="60238"/>
                  </a:lnTo>
                  <a:lnTo>
                    <a:pt x="110500" y="63566"/>
                  </a:lnTo>
                  <a:lnTo>
                    <a:pt x="111211" y="66422"/>
                  </a:lnTo>
                  <a:lnTo>
                    <a:pt x="109794" y="64833"/>
                  </a:lnTo>
                  <a:lnTo>
                    <a:pt x="109511" y="67688"/>
                  </a:lnTo>
                  <a:lnTo>
                    <a:pt x="105611" y="67372"/>
                  </a:lnTo>
                  <a:lnTo>
                    <a:pt x="102916" y="63250"/>
                  </a:lnTo>
                  <a:lnTo>
                    <a:pt x="103061" y="60555"/>
                  </a:lnTo>
                  <a:lnTo>
                    <a:pt x="107172" y="66105"/>
                  </a:lnTo>
                  <a:lnTo>
                    <a:pt x="110500" y="58016"/>
                  </a:lnTo>
                  <a:lnTo>
                    <a:pt x="108872" y="57383"/>
                  </a:lnTo>
                  <a:lnTo>
                    <a:pt x="110716" y="51361"/>
                  </a:lnTo>
                  <a:lnTo>
                    <a:pt x="108661" y="52627"/>
                  </a:lnTo>
                  <a:lnTo>
                    <a:pt x="102422" y="47238"/>
                  </a:lnTo>
                  <a:lnTo>
                    <a:pt x="105538" y="45972"/>
                  </a:lnTo>
                  <a:lnTo>
                    <a:pt x="108516" y="48666"/>
                  </a:lnTo>
                  <a:lnTo>
                    <a:pt x="108661" y="47083"/>
                  </a:lnTo>
                  <a:lnTo>
                    <a:pt x="107172" y="43433"/>
                  </a:lnTo>
                  <a:lnTo>
                    <a:pt x="108444" y="43433"/>
                  </a:lnTo>
                  <a:lnTo>
                    <a:pt x="110288" y="41372"/>
                  </a:lnTo>
                  <a:lnTo>
                    <a:pt x="109227" y="44700"/>
                  </a:lnTo>
                  <a:lnTo>
                    <a:pt x="109933" y="48188"/>
                  </a:lnTo>
                  <a:lnTo>
                    <a:pt x="111350" y="45177"/>
                  </a:lnTo>
                  <a:lnTo>
                    <a:pt x="112205" y="48666"/>
                  </a:lnTo>
                  <a:lnTo>
                    <a:pt x="113550" y="48188"/>
                  </a:lnTo>
                  <a:lnTo>
                    <a:pt x="115322" y="47872"/>
                  </a:lnTo>
                  <a:lnTo>
                    <a:pt x="116950" y="43433"/>
                  </a:lnTo>
                  <a:lnTo>
                    <a:pt x="118088" y="35666"/>
                  </a:lnTo>
                  <a:lnTo>
                    <a:pt x="120000" y="34716"/>
                  </a:lnTo>
                  <a:lnTo>
                    <a:pt x="120000" y="30755"/>
                  </a:lnTo>
                  <a:lnTo>
                    <a:pt x="118722" y="23938"/>
                  </a:lnTo>
                  <a:lnTo>
                    <a:pt x="116883" y="23938"/>
                  </a:lnTo>
                  <a:lnTo>
                    <a:pt x="115038" y="34716"/>
                  </a:lnTo>
                  <a:lnTo>
                    <a:pt x="114327" y="29327"/>
                  </a:lnTo>
                  <a:lnTo>
                    <a:pt x="113905" y="22194"/>
                  </a:lnTo>
                  <a:lnTo>
                    <a:pt x="110005" y="26316"/>
                  </a:lnTo>
                  <a:lnTo>
                    <a:pt x="105116" y="28694"/>
                  </a:lnTo>
                  <a:lnTo>
                    <a:pt x="105611" y="23461"/>
                  </a:lnTo>
                  <a:lnTo>
                    <a:pt x="108305" y="20450"/>
                  </a:lnTo>
                  <a:lnTo>
                    <a:pt x="113477" y="15850"/>
                  </a:lnTo>
                  <a:lnTo>
                    <a:pt x="111638" y="10144"/>
                  </a:lnTo>
                  <a:lnTo>
                    <a:pt x="115111" y="14105"/>
                  </a:lnTo>
                  <a:lnTo>
                    <a:pt x="114044" y="9033"/>
                  </a:lnTo>
                  <a:lnTo>
                    <a:pt x="117305" y="15850"/>
                  </a:lnTo>
                  <a:lnTo>
                    <a:pt x="114827" y="4594"/>
                  </a:lnTo>
                  <a:lnTo>
                    <a:pt x="112344" y="0"/>
                  </a:lnTo>
                  <a:lnTo>
                    <a:pt x="69605" y="18388"/>
                  </a:lnTo>
                  <a:lnTo>
                    <a:pt x="34233" y="28694"/>
                  </a:lnTo>
                  <a:lnTo>
                    <a:pt x="33666" y="37566"/>
                  </a:lnTo>
                  <a:lnTo>
                    <a:pt x="31755" y="40422"/>
                  </a:lnTo>
                  <a:lnTo>
                    <a:pt x="29272" y="50250"/>
                  </a:lnTo>
                  <a:lnTo>
                    <a:pt x="27361" y="49616"/>
                  </a:lnTo>
                  <a:lnTo>
                    <a:pt x="25161" y="52311"/>
                  </a:lnTo>
                  <a:lnTo>
                    <a:pt x="23672" y="57227"/>
                  </a:lnTo>
                  <a:lnTo>
                    <a:pt x="21616" y="54055"/>
                  </a:lnTo>
                  <a:lnTo>
                    <a:pt x="18427" y="60238"/>
                  </a:lnTo>
                  <a:lnTo>
                    <a:pt x="18005" y="65466"/>
                  </a:lnTo>
                  <a:lnTo>
                    <a:pt x="4394" y="83383"/>
                  </a:lnTo>
                  <a:lnTo>
                    <a:pt x="3616" y="90355"/>
                  </a:lnTo>
                  <a:lnTo>
                    <a:pt x="0" y="94322"/>
                  </a:lnTo>
                  <a:close/>
                </a:path>
              </a:pathLst>
            </a:custGeom>
            <a:solidFill>
              <a:srgbClr val="E9B667"/>
            </a:solidFill>
            <a:ln cap="flat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r>
                <a:t/>
              </a:r>
              <a:endParaRPr b="1" i="0" sz="3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3" name="Google Shape;423;p33"/>
            <p:cNvSpPr/>
            <p:nvPr/>
          </p:nvSpPr>
          <p:spPr>
            <a:xfrm>
              <a:off x="5497390" y="818466"/>
              <a:ext cx="1845600" cy="1164000"/>
            </a:xfrm>
            <a:custGeom>
              <a:rect b="b" l="l" r="r" t="t"/>
              <a:pathLst>
                <a:path extrusionOk="0" h="120000" w="120000">
                  <a:moveTo>
                    <a:pt x="0" y="110377"/>
                  </a:moveTo>
                  <a:lnTo>
                    <a:pt x="6161" y="0"/>
                  </a:lnTo>
                  <a:lnTo>
                    <a:pt x="65288" y="6561"/>
                  </a:lnTo>
                  <a:lnTo>
                    <a:pt x="110711" y="8894"/>
                  </a:lnTo>
                  <a:lnTo>
                    <a:pt x="111538" y="38933"/>
                  </a:lnTo>
                  <a:lnTo>
                    <a:pt x="116138" y="63283"/>
                  </a:lnTo>
                  <a:lnTo>
                    <a:pt x="116783" y="94777"/>
                  </a:lnTo>
                  <a:lnTo>
                    <a:pt x="120000" y="120000"/>
                  </a:lnTo>
                  <a:lnTo>
                    <a:pt x="56827" y="116938"/>
                  </a:lnTo>
                  <a:lnTo>
                    <a:pt x="0" y="110377"/>
                  </a:lnTo>
                  <a:close/>
                </a:path>
              </a:pathLst>
            </a:custGeom>
            <a:solidFill>
              <a:srgbClr val="CCCCCC"/>
            </a:solidFill>
            <a:ln cap="flat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r>
                <a:t/>
              </a:r>
              <a:endParaRPr b="1" i="0" sz="3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4" name="Google Shape;424;p33"/>
            <p:cNvSpPr/>
            <p:nvPr/>
          </p:nvSpPr>
          <p:spPr>
            <a:xfrm>
              <a:off x="10405974" y="3084110"/>
              <a:ext cx="1177500" cy="1328100"/>
            </a:xfrm>
            <a:custGeom>
              <a:rect b="b" l="l" r="r" t="t"/>
              <a:pathLst>
                <a:path extrusionOk="0" h="120000" w="120000">
                  <a:moveTo>
                    <a:pt x="0" y="21750"/>
                  </a:moveTo>
                  <a:lnTo>
                    <a:pt x="10122" y="105033"/>
                  </a:lnTo>
                  <a:lnTo>
                    <a:pt x="18794" y="104650"/>
                  </a:lnTo>
                  <a:lnTo>
                    <a:pt x="24577" y="106438"/>
                  </a:lnTo>
                  <a:lnTo>
                    <a:pt x="27616" y="111938"/>
                  </a:lnTo>
                  <a:lnTo>
                    <a:pt x="37011" y="113350"/>
                  </a:lnTo>
                  <a:lnTo>
                    <a:pt x="42794" y="116288"/>
                  </a:lnTo>
                  <a:lnTo>
                    <a:pt x="55661" y="115650"/>
                  </a:lnTo>
                  <a:lnTo>
                    <a:pt x="61877" y="111938"/>
                  </a:lnTo>
                  <a:lnTo>
                    <a:pt x="75616" y="120000"/>
                  </a:lnTo>
                  <a:lnTo>
                    <a:pt x="84722" y="113222"/>
                  </a:lnTo>
                  <a:lnTo>
                    <a:pt x="86311" y="100172"/>
                  </a:lnTo>
                  <a:lnTo>
                    <a:pt x="92094" y="102983"/>
                  </a:lnTo>
                  <a:lnTo>
                    <a:pt x="94844" y="91727"/>
                  </a:lnTo>
                  <a:lnTo>
                    <a:pt x="110022" y="81877"/>
                  </a:lnTo>
                  <a:lnTo>
                    <a:pt x="114938" y="76116"/>
                  </a:lnTo>
                  <a:lnTo>
                    <a:pt x="118555" y="49894"/>
                  </a:lnTo>
                  <a:lnTo>
                    <a:pt x="116094" y="44394"/>
                  </a:lnTo>
                  <a:lnTo>
                    <a:pt x="120000" y="41833"/>
                  </a:lnTo>
                  <a:lnTo>
                    <a:pt x="112194" y="0"/>
                  </a:lnTo>
                  <a:lnTo>
                    <a:pt x="100194" y="5116"/>
                  </a:lnTo>
                  <a:lnTo>
                    <a:pt x="92094" y="9338"/>
                  </a:lnTo>
                  <a:lnTo>
                    <a:pt x="88627" y="13688"/>
                  </a:lnTo>
                  <a:lnTo>
                    <a:pt x="81688" y="19316"/>
                  </a:lnTo>
                  <a:lnTo>
                    <a:pt x="74166" y="19955"/>
                  </a:lnTo>
                  <a:lnTo>
                    <a:pt x="66650" y="23283"/>
                  </a:lnTo>
                  <a:lnTo>
                    <a:pt x="62888" y="25072"/>
                  </a:lnTo>
                  <a:lnTo>
                    <a:pt x="57833" y="22644"/>
                  </a:lnTo>
                  <a:lnTo>
                    <a:pt x="51038" y="25327"/>
                  </a:lnTo>
                  <a:lnTo>
                    <a:pt x="49877" y="24177"/>
                  </a:lnTo>
                  <a:lnTo>
                    <a:pt x="56383" y="20983"/>
                  </a:lnTo>
                  <a:lnTo>
                    <a:pt x="55950" y="20722"/>
                  </a:lnTo>
                  <a:lnTo>
                    <a:pt x="52772" y="19827"/>
                  </a:lnTo>
                  <a:lnTo>
                    <a:pt x="50311" y="21877"/>
                  </a:lnTo>
                  <a:lnTo>
                    <a:pt x="39472" y="17527"/>
                  </a:lnTo>
                  <a:lnTo>
                    <a:pt x="34988" y="19316"/>
                  </a:lnTo>
                  <a:lnTo>
                    <a:pt x="35855" y="16761"/>
                  </a:lnTo>
                  <a:lnTo>
                    <a:pt x="0" y="21750"/>
                  </a:lnTo>
                  <a:close/>
                </a:path>
              </a:pathLst>
            </a:custGeom>
            <a:solidFill>
              <a:srgbClr val="CCCCCC"/>
            </a:solidFill>
            <a:ln cap="flat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r>
                <a:t/>
              </a:r>
              <a:endParaRPr b="1" i="0" sz="3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5" name="Google Shape;425;p33"/>
            <p:cNvSpPr/>
            <p:nvPr/>
          </p:nvSpPr>
          <p:spPr>
            <a:xfrm>
              <a:off x="5488899" y="5077882"/>
              <a:ext cx="2420400" cy="1271700"/>
            </a:xfrm>
            <a:custGeom>
              <a:rect b="b" l="l" r="r" t="t"/>
              <a:pathLst>
                <a:path extrusionOk="0" h="120000" w="120000">
                  <a:moveTo>
                    <a:pt x="0" y="17544"/>
                  </a:moveTo>
                  <a:lnTo>
                    <a:pt x="772" y="0"/>
                  </a:lnTo>
                  <a:lnTo>
                    <a:pt x="14016" y="1872"/>
                  </a:lnTo>
                  <a:lnTo>
                    <a:pt x="72755" y="7233"/>
                  </a:lnTo>
                  <a:lnTo>
                    <a:pt x="116916" y="6966"/>
                  </a:lnTo>
                  <a:lnTo>
                    <a:pt x="117194" y="24377"/>
                  </a:lnTo>
                  <a:lnTo>
                    <a:pt x="120000" y="61877"/>
                  </a:lnTo>
                  <a:lnTo>
                    <a:pt x="119511" y="120000"/>
                  </a:lnTo>
                  <a:lnTo>
                    <a:pt x="115794" y="117455"/>
                  </a:lnTo>
                  <a:lnTo>
                    <a:pt x="109838" y="109822"/>
                  </a:lnTo>
                  <a:lnTo>
                    <a:pt x="107522" y="111966"/>
                  </a:lnTo>
                  <a:lnTo>
                    <a:pt x="99744" y="113438"/>
                  </a:lnTo>
                  <a:lnTo>
                    <a:pt x="92033" y="118127"/>
                  </a:lnTo>
                  <a:lnTo>
                    <a:pt x="89016" y="112633"/>
                  </a:lnTo>
                  <a:lnTo>
                    <a:pt x="85233" y="113838"/>
                  </a:lnTo>
                  <a:lnTo>
                    <a:pt x="84461" y="109955"/>
                  </a:lnTo>
                  <a:lnTo>
                    <a:pt x="81661" y="113572"/>
                  </a:lnTo>
                  <a:lnTo>
                    <a:pt x="81166" y="118261"/>
                  </a:lnTo>
                  <a:lnTo>
                    <a:pt x="80188" y="111966"/>
                  </a:lnTo>
                  <a:lnTo>
                    <a:pt x="77522" y="115311"/>
                  </a:lnTo>
                  <a:lnTo>
                    <a:pt x="73105" y="108616"/>
                  </a:lnTo>
                  <a:lnTo>
                    <a:pt x="70722" y="113572"/>
                  </a:lnTo>
                  <a:lnTo>
                    <a:pt x="69111" y="111027"/>
                  </a:lnTo>
                  <a:lnTo>
                    <a:pt x="67011" y="102855"/>
                  </a:lnTo>
                  <a:lnTo>
                    <a:pt x="63294" y="102322"/>
                  </a:lnTo>
                  <a:lnTo>
                    <a:pt x="62805" y="104866"/>
                  </a:lnTo>
                  <a:lnTo>
                    <a:pt x="60138" y="101516"/>
                  </a:lnTo>
                  <a:lnTo>
                    <a:pt x="58038" y="102988"/>
                  </a:lnTo>
                  <a:lnTo>
                    <a:pt x="55161" y="100311"/>
                  </a:lnTo>
                  <a:lnTo>
                    <a:pt x="51727" y="99644"/>
                  </a:lnTo>
                  <a:lnTo>
                    <a:pt x="51866" y="95355"/>
                  </a:lnTo>
                  <a:lnTo>
                    <a:pt x="49483" y="91472"/>
                  </a:lnTo>
                  <a:lnTo>
                    <a:pt x="48716" y="94150"/>
                  </a:lnTo>
                  <a:lnTo>
                    <a:pt x="44650" y="93750"/>
                  </a:lnTo>
                  <a:lnTo>
                    <a:pt x="40516" y="87188"/>
                  </a:lnTo>
                  <a:lnTo>
                    <a:pt x="41916" y="22100"/>
                  </a:lnTo>
                  <a:lnTo>
                    <a:pt x="0" y="17544"/>
                  </a:lnTo>
                  <a:close/>
                </a:path>
              </a:pathLst>
            </a:custGeom>
            <a:solidFill>
              <a:srgbClr val="CCCCCC"/>
            </a:solidFill>
            <a:ln cap="flat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r>
                <a:t/>
              </a:r>
              <a:endParaRPr b="1" i="0" sz="3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6" name="Google Shape;426;p33"/>
            <p:cNvSpPr/>
            <p:nvPr/>
          </p:nvSpPr>
          <p:spPr>
            <a:xfrm>
              <a:off x="215139" y="838289"/>
              <a:ext cx="2233500" cy="1905900"/>
            </a:xfrm>
            <a:custGeom>
              <a:rect b="b" l="l" r="r" t="t"/>
              <a:pathLst>
                <a:path extrusionOk="0" h="120000" w="120000">
                  <a:moveTo>
                    <a:pt x="0" y="89377"/>
                  </a:moveTo>
                  <a:lnTo>
                    <a:pt x="1900" y="67744"/>
                  </a:lnTo>
                  <a:lnTo>
                    <a:pt x="11238" y="50205"/>
                  </a:lnTo>
                  <a:lnTo>
                    <a:pt x="26050" y="0"/>
                  </a:lnTo>
                  <a:lnTo>
                    <a:pt x="33416" y="2672"/>
                  </a:lnTo>
                  <a:lnTo>
                    <a:pt x="33800" y="4894"/>
                  </a:lnTo>
                  <a:lnTo>
                    <a:pt x="35772" y="5250"/>
                  </a:lnTo>
                  <a:lnTo>
                    <a:pt x="39494" y="13888"/>
                  </a:lnTo>
                  <a:lnTo>
                    <a:pt x="38883" y="16733"/>
                  </a:lnTo>
                  <a:lnTo>
                    <a:pt x="44733" y="22611"/>
                  </a:lnTo>
                  <a:lnTo>
                    <a:pt x="54988" y="22166"/>
                  </a:lnTo>
                  <a:lnTo>
                    <a:pt x="62583" y="26172"/>
                  </a:lnTo>
                  <a:lnTo>
                    <a:pt x="66227" y="25283"/>
                  </a:lnTo>
                  <a:lnTo>
                    <a:pt x="89238" y="26172"/>
                  </a:lnTo>
                  <a:lnTo>
                    <a:pt x="115516" y="33383"/>
                  </a:lnTo>
                  <a:lnTo>
                    <a:pt x="116883" y="37211"/>
                  </a:lnTo>
                  <a:lnTo>
                    <a:pt x="120000" y="42816"/>
                  </a:lnTo>
                  <a:lnTo>
                    <a:pt x="115822" y="50205"/>
                  </a:lnTo>
                  <a:lnTo>
                    <a:pt x="111188" y="58755"/>
                  </a:lnTo>
                  <a:lnTo>
                    <a:pt x="105494" y="65072"/>
                  </a:lnTo>
                  <a:lnTo>
                    <a:pt x="104655" y="69255"/>
                  </a:lnTo>
                  <a:lnTo>
                    <a:pt x="107922" y="73888"/>
                  </a:lnTo>
                  <a:lnTo>
                    <a:pt x="104277" y="83588"/>
                  </a:lnTo>
                  <a:lnTo>
                    <a:pt x="97138" y="120000"/>
                  </a:lnTo>
                  <a:lnTo>
                    <a:pt x="56505" y="108072"/>
                  </a:lnTo>
                  <a:lnTo>
                    <a:pt x="0" y="89377"/>
                  </a:lnTo>
                  <a:close/>
                </a:path>
              </a:pathLst>
            </a:custGeom>
            <a:solidFill>
              <a:srgbClr val="E9B667"/>
            </a:solidFill>
            <a:ln cap="flat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r>
                <a:t/>
              </a:r>
              <a:endParaRPr b="1" i="0" sz="3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7" name="Google Shape;427;p33"/>
            <p:cNvSpPr/>
            <p:nvPr/>
          </p:nvSpPr>
          <p:spPr>
            <a:xfrm>
              <a:off x="11507151" y="2823560"/>
              <a:ext cx="1627800" cy="1050600"/>
            </a:xfrm>
            <a:custGeom>
              <a:rect b="b" l="l" r="r" t="t"/>
              <a:pathLst>
                <a:path extrusionOk="0" h="120000" w="120000">
                  <a:moveTo>
                    <a:pt x="0" y="29633"/>
                  </a:moveTo>
                  <a:lnTo>
                    <a:pt x="5622" y="82588"/>
                  </a:lnTo>
                  <a:lnTo>
                    <a:pt x="9577" y="120000"/>
                  </a:lnTo>
                  <a:lnTo>
                    <a:pt x="29555" y="114816"/>
                  </a:lnTo>
                  <a:lnTo>
                    <a:pt x="101683" y="93277"/>
                  </a:lnTo>
                  <a:lnTo>
                    <a:pt x="104700" y="87772"/>
                  </a:lnTo>
                  <a:lnTo>
                    <a:pt x="108861" y="87772"/>
                  </a:lnTo>
                  <a:lnTo>
                    <a:pt x="113550" y="82755"/>
                  </a:lnTo>
                  <a:lnTo>
                    <a:pt x="115938" y="74816"/>
                  </a:lnTo>
                  <a:lnTo>
                    <a:pt x="120000" y="68827"/>
                  </a:lnTo>
                  <a:lnTo>
                    <a:pt x="108344" y="53927"/>
                  </a:lnTo>
                  <a:lnTo>
                    <a:pt x="108033" y="39838"/>
                  </a:lnTo>
                  <a:lnTo>
                    <a:pt x="113444" y="21050"/>
                  </a:lnTo>
                  <a:lnTo>
                    <a:pt x="105638" y="14088"/>
                  </a:lnTo>
                  <a:lnTo>
                    <a:pt x="102411" y="4533"/>
                  </a:lnTo>
                  <a:lnTo>
                    <a:pt x="96894" y="0"/>
                  </a:lnTo>
                  <a:lnTo>
                    <a:pt x="17277" y="23644"/>
                  </a:lnTo>
                  <a:lnTo>
                    <a:pt x="13322" y="14088"/>
                  </a:lnTo>
                  <a:lnTo>
                    <a:pt x="0" y="29633"/>
                  </a:lnTo>
                  <a:close/>
                </a:path>
              </a:pathLst>
            </a:custGeom>
            <a:solidFill>
              <a:srgbClr val="E9B667"/>
            </a:solidFill>
            <a:ln cap="flat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r>
                <a:t/>
              </a:r>
              <a:endParaRPr b="1" i="0" sz="3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8" name="Google Shape;428;p33"/>
            <p:cNvSpPr/>
            <p:nvPr/>
          </p:nvSpPr>
          <p:spPr>
            <a:xfrm>
              <a:off x="13737813" y="2582836"/>
              <a:ext cx="218100" cy="269100"/>
            </a:xfrm>
            <a:custGeom>
              <a:rect b="b" l="l" r="r" t="t"/>
              <a:pathLst>
                <a:path extrusionOk="0" h="120000" w="120000">
                  <a:moveTo>
                    <a:pt x="0" y="11877"/>
                  </a:moveTo>
                  <a:lnTo>
                    <a:pt x="25716" y="114372"/>
                  </a:lnTo>
                  <a:lnTo>
                    <a:pt x="30388" y="120000"/>
                  </a:lnTo>
                  <a:lnTo>
                    <a:pt x="75583" y="99372"/>
                  </a:lnTo>
                  <a:lnTo>
                    <a:pt x="69350" y="68127"/>
                  </a:lnTo>
                  <a:lnTo>
                    <a:pt x="77144" y="53122"/>
                  </a:lnTo>
                  <a:lnTo>
                    <a:pt x="89611" y="63750"/>
                  </a:lnTo>
                  <a:lnTo>
                    <a:pt x="94283" y="85622"/>
                  </a:lnTo>
                  <a:lnTo>
                    <a:pt x="102855" y="84372"/>
                  </a:lnTo>
                  <a:lnTo>
                    <a:pt x="120000" y="63750"/>
                  </a:lnTo>
                  <a:lnTo>
                    <a:pt x="102855" y="38122"/>
                  </a:lnTo>
                  <a:lnTo>
                    <a:pt x="76361" y="34377"/>
                  </a:lnTo>
                  <a:lnTo>
                    <a:pt x="59222" y="3127"/>
                  </a:lnTo>
                  <a:lnTo>
                    <a:pt x="41300" y="0"/>
                  </a:lnTo>
                  <a:lnTo>
                    <a:pt x="0" y="11877"/>
                  </a:lnTo>
                  <a:close/>
                </a:path>
              </a:pathLst>
            </a:custGeom>
            <a:solidFill>
              <a:srgbClr val="E9B667"/>
            </a:solidFill>
            <a:ln cap="flat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r>
                <a:t/>
              </a:r>
              <a:endParaRPr b="1" i="0" sz="3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9" name="Google Shape;429;p33"/>
            <p:cNvSpPr/>
            <p:nvPr/>
          </p:nvSpPr>
          <p:spPr>
            <a:xfrm>
              <a:off x="11102348" y="5499856"/>
              <a:ext cx="1423800" cy="1090200"/>
            </a:xfrm>
            <a:custGeom>
              <a:rect b="b" l="l" r="r" t="t"/>
              <a:pathLst>
                <a:path extrusionOk="0" h="120000" w="120000">
                  <a:moveTo>
                    <a:pt x="0" y="28133"/>
                  </a:moveTo>
                  <a:lnTo>
                    <a:pt x="5000" y="16011"/>
                  </a:lnTo>
                  <a:lnTo>
                    <a:pt x="22144" y="4972"/>
                  </a:lnTo>
                  <a:lnTo>
                    <a:pt x="54166" y="0"/>
                  </a:lnTo>
                  <a:lnTo>
                    <a:pt x="67383" y="11194"/>
                  </a:lnTo>
                  <a:lnTo>
                    <a:pt x="88333" y="7150"/>
                  </a:lnTo>
                  <a:lnTo>
                    <a:pt x="120000" y="36994"/>
                  </a:lnTo>
                  <a:lnTo>
                    <a:pt x="110833" y="50672"/>
                  </a:lnTo>
                  <a:lnTo>
                    <a:pt x="105950" y="60155"/>
                  </a:lnTo>
                  <a:lnTo>
                    <a:pt x="106550" y="69638"/>
                  </a:lnTo>
                  <a:lnTo>
                    <a:pt x="98216" y="78655"/>
                  </a:lnTo>
                  <a:lnTo>
                    <a:pt x="91783" y="91866"/>
                  </a:lnTo>
                  <a:lnTo>
                    <a:pt x="82616" y="99016"/>
                  </a:lnTo>
                  <a:lnTo>
                    <a:pt x="78688" y="99950"/>
                  </a:lnTo>
                  <a:lnTo>
                    <a:pt x="76905" y="108655"/>
                  </a:lnTo>
                  <a:lnTo>
                    <a:pt x="71666" y="103988"/>
                  </a:lnTo>
                  <a:lnTo>
                    <a:pt x="76311" y="111916"/>
                  </a:lnTo>
                  <a:lnTo>
                    <a:pt x="71905" y="120000"/>
                  </a:lnTo>
                  <a:lnTo>
                    <a:pt x="67500" y="118911"/>
                  </a:lnTo>
                  <a:lnTo>
                    <a:pt x="64644" y="114094"/>
                  </a:lnTo>
                  <a:lnTo>
                    <a:pt x="59522" y="102122"/>
                  </a:lnTo>
                  <a:lnTo>
                    <a:pt x="56666" y="100572"/>
                  </a:lnTo>
                  <a:lnTo>
                    <a:pt x="50950" y="84716"/>
                  </a:lnTo>
                  <a:lnTo>
                    <a:pt x="42616" y="78033"/>
                  </a:lnTo>
                  <a:lnTo>
                    <a:pt x="36783" y="67305"/>
                  </a:lnTo>
                  <a:lnTo>
                    <a:pt x="22383" y="53627"/>
                  </a:lnTo>
                  <a:lnTo>
                    <a:pt x="15477" y="41344"/>
                  </a:lnTo>
                  <a:lnTo>
                    <a:pt x="0" y="28133"/>
                  </a:lnTo>
                  <a:close/>
                </a:path>
              </a:pathLst>
            </a:custGeom>
            <a:solidFill>
              <a:srgbClr val="CCCCCC"/>
            </a:solidFill>
            <a:ln cap="flat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r>
                <a:t/>
              </a:r>
              <a:endParaRPr b="1" i="0" sz="3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0" name="Google Shape;430;p33"/>
            <p:cNvSpPr/>
            <p:nvPr/>
          </p:nvSpPr>
          <p:spPr>
            <a:xfrm>
              <a:off x="5401142" y="1888982"/>
              <a:ext cx="1970100" cy="1322700"/>
            </a:xfrm>
            <a:custGeom>
              <a:rect b="b" l="l" r="r" t="t"/>
              <a:pathLst>
                <a:path extrusionOk="0" h="120000" w="120000">
                  <a:moveTo>
                    <a:pt x="0" y="93972"/>
                  </a:moveTo>
                  <a:lnTo>
                    <a:pt x="3955" y="29872"/>
                  </a:lnTo>
                  <a:lnTo>
                    <a:pt x="5933" y="0"/>
                  </a:lnTo>
                  <a:lnTo>
                    <a:pt x="59094" y="5766"/>
                  </a:lnTo>
                  <a:lnTo>
                    <a:pt x="118194" y="8461"/>
                  </a:lnTo>
                  <a:lnTo>
                    <a:pt x="114238" y="19872"/>
                  </a:lnTo>
                  <a:lnTo>
                    <a:pt x="120000" y="28205"/>
                  </a:lnTo>
                  <a:lnTo>
                    <a:pt x="119655" y="87050"/>
                  </a:lnTo>
                  <a:lnTo>
                    <a:pt x="117333" y="86794"/>
                  </a:lnTo>
                  <a:lnTo>
                    <a:pt x="117588" y="94616"/>
                  </a:lnTo>
                  <a:lnTo>
                    <a:pt x="119483" y="100383"/>
                  </a:lnTo>
                  <a:lnTo>
                    <a:pt x="118194" y="106027"/>
                  </a:lnTo>
                  <a:lnTo>
                    <a:pt x="119311" y="120000"/>
                  </a:lnTo>
                  <a:lnTo>
                    <a:pt x="116733" y="118716"/>
                  </a:lnTo>
                  <a:lnTo>
                    <a:pt x="113722" y="113333"/>
                  </a:lnTo>
                  <a:lnTo>
                    <a:pt x="107955" y="109488"/>
                  </a:lnTo>
                  <a:lnTo>
                    <a:pt x="103055" y="107822"/>
                  </a:lnTo>
                  <a:lnTo>
                    <a:pt x="92733" y="108461"/>
                  </a:lnTo>
                  <a:lnTo>
                    <a:pt x="86794" y="101922"/>
                  </a:lnTo>
                  <a:lnTo>
                    <a:pt x="0" y="93972"/>
                  </a:lnTo>
                  <a:close/>
                </a:path>
              </a:pathLst>
            </a:custGeom>
            <a:solidFill>
              <a:srgbClr val="CCCCCC"/>
            </a:solidFill>
            <a:ln cap="flat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r>
                <a:t/>
              </a:r>
              <a:endParaRPr b="1" i="0" sz="3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1" name="Google Shape;431;p33"/>
            <p:cNvSpPr/>
            <p:nvPr/>
          </p:nvSpPr>
          <p:spPr>
            <a:xfrm>
              <a:off x="9106645" y="5021241"/>
              <a:ext cx="2389200" cy="812700"/>
            </a:xfrm>
            <a:custGeom>
              <a:rect b="b" l="l" r="r" t="t"/>
              <a:pathLst>
                <a:path extrusionOk="0" h="120000" w="120000">
                  <a:moveTo>
                    <a:pt x="0" y="120000"/>
                  </a:moveTo>
                  <a:lnTo>
                    <a:pt x="2127" y="98711"/>
                  </a:lnTo>
                  <a:lnTo>
                    <a:pt x="1277" y="97044"/>
                  </a:lnTo>
                  <a:lnTo>
                    <a:pt x="4894" y="88905"/>
                  </a:lnTo>
                  <a:lnTo>
                    <a:pt x="8088" y="69911"/>
                  </a:lnTo>
                  <a:lnTo>
                    <a:pt x="6955" y="65738"/>
                  </a:lnTo>
                  <a:lnTo>
                    <a:pt x="8588" y="56766"/>
                  </a:lnTo>
                  <a:lnTo>
                    <a:pt x="8800" y="46538"/>
                  </a:lnTo>
                  <a:lnTo>
                    <a:pt x="10927" y="38816"/>
                  </a:lnTo>
                  <a:lnTo>
                    <a:pt x="29877" y="34850"/>
                  </a:lnTo>
                  <a:lnTo>
                    <a:pt x="29594" y="25672"/>
                  </a:lnTo>
                  <a:lnTo>
                    <a:pt x="35622" y="26505"/>
                  </a:lnTo>
                  <a:lnTo>
                    <a:pt x="91900" y="11272"/>
                  </a:lnTo>
                  <a:lnTo>
                    <a:pt x="120000" y="0"/>
                  </a:lnTo>
                  <a:lnTo>
                    <a:pt x="119433" y="11688"/>
                  </a:lnTo>
                  <a:lnTo>
                    <a:pt x="117516" y="15444"/>
                  </a:lnTo>
                  <a:lnTo>
                    <a:pt x="115033" y="28383"/>
                  </a:lnTo>
                  <a:lnTo>
                    <a:pt x="113116" y="27550"/>
                  </a:lnTo>
                  <a:lnTo>
                    <a:pt x="110916" y="31094"/>
                  </a:lnTo>
                  <a:lnTo>
                    <a:pt x="109427" y="37566"/>
                  </a:lnTo>
                  <a:lnTo>
                    <a:pt x="107366" y="33388"/>
                  </a:lnTo>
                  <a:lnTo>
                    <a:pt x="104177" y="41527"/>
                  </a:lnTo>
                  <a:lnTo>
                    <a:pt x="103750" y="48416"/>
                  </a:lnTo>
                  <a:lnTo>
                    <a:pt x="90122" y="72000"/>
                  </a:lnTo>
                  <a:lnTo>
                    <a:pt x="89344" y="81183"/>
                  </a:lnTo>
                  <a:lnTo>
                    <a:pt x="85722" y="86400"/>
                  </a:lnTo>
                  <a:lnTo>
                    <a:pt x="85794" y="98294"/>
                  </a:lnTo>
                  <a:lnTo>
                    <a:pt x="67344" y="105183"/>
                  </a:lnTo>
                  <a:lnTo>
                    <a:pt x="30088" y="114155"/>
                  </a:lnTo>
                  <a:lnTo>
                    <a:pt x="0" y="120000"/>
                  </a:lnTo>
                  <a:close/>
                </a:path>
              </a:pathLst>
            </a:custGeom>
            <a:solidFill>
              <a:srgbClr val="E9B667"/>
            </a:solidFill>
            <a:ln cap="flat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r>
                <a:t/>
              </a:r>
              <a:endParaRPr b="1" i="0" sz="3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2" name="Google Shape;432;p33"/>
            <p:cNvSpPr/>
            <p:nvPr/>
          </p:nvSpPr>
          <p:spPr>
            <a:xfrm>
              <a:off x="4280151" y="5239307"/>
              <a:ext cx="3915000" cy="3803400"/>
            </a:xfrm>
            <a:custGeom>
              <a:rect b="b" l="l" r="r" t="t"/>
              <a:pathLst>
                <a:path extrusionOk="0" h="120000" w="120000">
                  <a:moveTo>
                    <a:pt x="694" y="49205"/>
                  </a:moveTo>
                  <a:lnTo>
                    <a:pt x="0" y="46883"/>
                  </a:lnTo>
                  <a:lnTo>
                    <a:pt x="2383" y="47105"/>
                  </a:lnTo>
                  <a:lnTo>
                    <a:pt x="32611" y="50094"/>
                  </a:lnTo>
                  <a:lnTo>
                    <a:pt x="37111" y="0"/>
                  </a:lnTo>
                  <a:lnTo>
                    <a:pt x="63011" y="1516"/>
                  </a:lnTo>
                  <a:lnTo>
                    <a:pt x="62144" y="23194"/>
                  </a:lnTo>
                  <a:lnTo>
                    <a:pt x="64700" y="25383"/>
                  </a:lnTo>
                  <a:lnTo>
                    <a:pt x="67211" y="25516"/>
                  </a:lnTo>
                  <a:lnTo>
                    <a:pt x="67688" y="24622"/>
                  </a:lnTo>
                  <a:lnTo>
                    <a:pt x="69161" y="25916"/>
                  </a:lnTo>
                  <a:lnTo>
                    <a:pt x="69072" y="27344"/>
                  </a:lnTo>
                  <a:lnTo>
                    <a:pt x="71194" y="27566"/>
                  </a:lnTo>
                  <a:lnTo>
                    <a:pt x="72972" y="28461"/>
                  </a:lnTo>
                  <a:lnTo>
                    <a:pt x="74266" y="27972"/>
                  </a:lnTo>
                  <a:lnTo>
                    <a:pt x="75916" y="29083"/>
                  </a:lnTo>
                  <a:lnTo>
                    <a:pt x="76216" y="28238"/>
                  </a:lnTo>
                  <a:lnTo>
                    <a:pt x="78511" y="28416"/>
                  </a:lnTo>
                  <a:lnTo>
                    <a:pt x="79811" y="31138"/>
                  </a:lnTo>
                  <a:lnTo>
                    <a:pt x="80811" y="31983"/>
                  </a:lnTo>
                  <a:lnTo>
                    <a:pt x="82283" y="30333"/>
                  </a:lnTo>
                  <a:lnTo>
                    <a:pt x="85011" y="32566"/>
                  </a:lnTo>
                  <a:lnTo>
                    <a:pt x="86655" y="31450"/>
                  </a:lnTo>
                  <a:lnTo>
                    <a:pt x="87261" y="33544"/>
                  </a:lnTo>
                  <a:lnTo>
                    <a:pt x="87566" y="31983"/>
                  </a:lnTo>
                  <a:lnTo>
                    <a:pt x="89294" y="30783"/>
                  </a:lnTo>
                  <a:lnTo>
                    <a:pt x="89772" y="32072"/>
                  </a:lnTo>
                  <a:lnTo>
                    <a:pt x="92111" y="31672"/>
                  </a:lnTo>
                  <a:lnTo>
                    <a:pt x="93972" y="33500"/>
                  </a:lnTo>
                  <a:lnTo>
                    <a:pt x="98738" y="31938"/>
                  </a:lnTo>
                  <a:lnTo>
                    <a:pt x="103544" y="31450"/>
                  </a:lnTo>
                  <a:lnTo>
                    <a:pt x="104972" y="30733"/>
                  </a:lnTo>
                  <a:lnTo>
                    <a:pt x="108655" y="33277"/>
                  </a:lnTo>
                  <a:lnTo>
                    <a:pt x="110950" y="34127"/>
                  </a:lnTo>
                  <a:lnTo>
                    <a:pt x="111816" y="35238"/>
                  </a:lnTo>
                  <a:lnTo>
                    <a:pt x="114888" y="35150"/>
                  </a:lnTo>
                  <a:lnTo>
                    <a:pt x="115022" y="41127"/>
                  </a:lnTo>
                  <a:lnTo>
                    <a:pt x="115583" y="52861"/>
                  </a:lnTo>
                  <a:lnTo>
                    <a:pt x="116883" y="54377"/>
                  </a:lnTo>
                  <a:lnTo>
                    <a:pt x="117400" y="57366"/>
                  </a:lnTo>
                  <a:lnTo>
                    <a:pt x="120000" y="61561"/>
                  </a:lnTo>
                  <a:lnTo>
                    <a:pt x="119911" y="65127"/>
                  </a:lnTo>
                  <a:lnTo>
                    <a:pt x="118355" y="68522"/>
                  </a:lnTo>
                  <a:lnTo>
                    <a:pt x="118483" y="70350"/>
                  </a:lnTo>
                  <a:lnTo>
                    <a:pt x="118961" y="72311"/>
                  </a:lnTo>
                  <a:lnTo>
                    <a:pt x="118744" y="74227"/>
                  </a:lnTo>
                  <a:lnTo>
                    <a:pt x="117833" y="75477"/>
                  </a:lnTo>
                  <a:lnTo>
                    <a:pt x="116666" y="76994"/>
                  </a:lnTo>
                  <a:lnTo>
                    <a:pt x="117488" y="77933"/>
                  </a:lnTo>
                  <a:lnTo>
                    <a:pt x="112683" y="79583"/>
                  </a:lnTo>
                  <a:lnTo>
                    <a:pt x="108827" y="81861"/>
                  </a:lnTo>
                  <a:lnTo>
                    <a:pt x="111166" y="79983"/>
                  </a:lnTo>
                  <a:lnTo>
                    <a:pt x="108655" y="79938"/>
                  </a:lnTo>
                  <a:lnTo>
                    <a:pt x="109388" y="76905"/>
                  </a:lnTo>
                  <a:lnTo>
                    <a:pt x="107355" y="78644"/>
                  </a:lnTo>
                  <a:lnTo>
                    <a:pt x="106361" y="78066"/>
                  </a:lnTo>
                  <a:lnTo>
                    <a:pt x="106444" y="80116"/>
                  </a:lnTo>
                  <a:lnTo>
                    <a:pt x="107311" y="80477"/>
                  </a:lnTo>
                  <a:lnTo>
                    <a:pt x="107483" y="82350"/>
                  </a:lnTo>
                  <a:lnTo>
                    <a:pt x="105927" y="83777"/>
                  </a:lnTo>
                  <a:lnTo>
                    <a:pt x="105016" y="83688"/>
                  </a:lnTo>
                  <a:lnTo>
                    <a:pt x="104755" y="85783"/>
                  </a:lnTo>
                  <a:lnTo>
                    <a:pt x="93672" y="92788"/>
                  </a:lnTo>
                  <a:lnTo>
                    <a:pt x="93800" y="92072"/>
                  </a:lnTo>
                  <a:lnTo>
                    <a:pt x="98911" y="88683"/>
                  </a:lnTo>
                  <a:lnTo>
                    <a:pt x="94927" y="90872"/>
                  </a:lnTo>
                  <a:lnTo>
                    <a:pt x="95183" y="88861"/>
                  </a:lnTo>
                  <a:lnTo>
                    <a:pt x="94105" y="89844"/>
                  </a:lnTo>
                  <a:lnTo>
                    <a:pt x="92977" y="89266"/>
                  </a:lnTo>
                  <a:lnTo>
                    <a:pt x="92544" y="90872"/>
                  </a:lnTo>
                  <a:lnTo>
                    <a:pt x="90766" y="89266"/>
                  </a:lnTo>
                  <a:lnTo>
                    <a:pt x="90900" y="90783"/>
                  </a:lnTo>
                  <a:lnTo>
                    <a:pt x="92977" y="92161"/>
                  </a:lnTo>
                  <a:lnTo>
                    <a:pt x="90594" y="93588"/>
                  </a:lnTo>
                  <a:lnTo>
                    <a:pt x="89511" y="91761"/>
                  </a:lnTo>
                  <a:lnTo>
                    <a:pt x="88688" y="96311"/>
                  </a:lnTo>
                  <a:lnTo>
                    <a:pt x="87650" y="94483"/>
                  </a:lnTo>
                  <a:lnTo>
                    <a:pt x="85527" y="95238"/>
                  </a:lnTo>
                  <a:lnTo>
                    <a:pt x="85094" y="96400"/>
                  </a:lnTo>
                  <a:lnTo>
                    <a:pt x="86133" y="98455"/>
                  </a:lnTo>
                  <a:lnTo>
                    <a:pt x="82194" y="98722"/>
                  </a:lnTo>
                  <a:lnTo>
                    <a:pt x="83622" y="99122"/>
                  </a:lnTo>
                  <a:lnTo>
                    <a:pt x="83711" y="101127"/>
                  </a:lnTo>
                  <a:lnTo>
                    <a:pt x="84533" y="100638"/>
                  </a:lnTo>
                  <a:lnTo>
                    <a:pt x="84100" y="102066"/>
                  </a:lnTo>
                  <a:lnTo>
                    <a:pt x="82322" y="105011"/>
                  </a:lnTo>
                  <a:lnTo>
                    <a:pt x="82455" y="103627"/>
                  </a:lnTo>
                  <a:lnTo>
                    <a:pt x="81283" y="104877"/>
                  </a:lnTo>
                  <a:lnTo>
                    <a:pt x="79727" y="103050"/>
                  </a:lnTo>
                  <a:lnTo>
                    <a:pt x="80027" y="105144"/>
                  </a:lnTo>
                  <a:lnTo>
                    <a:pt x="83016" y="105455"/>
                  </a:lnTo>
                  <a:lnTo>
                    <a:pt x="81850" y="108577"/>
                  </a:lnTo>
                  <a:lnTo>
                    <a:pt x="82800" y="114688"/>
                  </a:lnTo>
                  <a:lnTo>
                    <a:pt x="85444" y="119777"/>
                  </a:lnTo>
                  <a:lnTo>
                    <a:pt x="81977" y="120000"/>
                  </a:lnTo>
                  <a:lnTo>
                    <a:pt x="78644" y="118438"/>
                  </a:lnTo>
                  <a:lnTo>
                    <a:pt x="75783" y="118483"/>
                  </a:lnTo>
                  <a:lnTo>
                    <a:pt x="71583" y="116161"/>
                  </a:lnTo>
                  <a:lnTo>
                    <a:pt x="66688" y="114288"/>
                  </a:lnTo>
                  <a:lnTo>
                    <a:pt x="66172" y="112283"/>
                  </a:lnTo>
                  <a:lnTo>
                    <a:pt x="65133" y="109427"/>
                  </a:lnTo>
                  <a:lnTo>
                    <a:pt x="63527" y="107288"/>
                  </a:lnTo>
                  <a:lnTo>
                    <a:pt x="63700" y="105011"/>
                  </a:lnTo>
                  <a:lnTo>
                    <a:pt x="62794" y="104205"/>
                  </a:lnTo>
                  <a:lnTo>
                    <a:pt x="62838" y="101127"/>
                  </a:lnTo>
                  <a:lnTo>
                    <a:pt x="59977" y="98811"/>
                  </a:lnTo>
                  <a:lnTo>
                    <a:pt x="56861" y="94083"/>
                  </a:lnTo>
                  <a:lnTo>
                    <a:pt x="51705" y="82083"/>
                  </a:lnTo>
                  <a:lnTo>
                    <a:pt x="47766" y="79005"/>
                  </a:lnTo>
                  <a:lnTo>
                    <a:pt x="46466" y="76238"/>
                  </a:lnTo>
                  <a:lnTo>
                    <a:pt x="43088" y="75794"/>
                  </a:lnTo>
                  <a:lnTo>
                    <a:pt x="40272" y="75477"/>
                  </a:lnTo>
                  <a:lnTo>
                    <a:pt x="37805" y="74322"/>
                  </a:lnTo>
                  <a:lnTo>
                    <a:pt x="37027" y="75477"/>
                  </a:lnTo>
                  <a:lnTo>
                    <a:pt x="34383" y="75477"/>
                  </a:lnTo>
                  <a:lnTo>
                    <a:pt x="32044" y="81144"/>
                  </a:lnTo>
                  <a:lnTo>
                    <a:pt x="29488" y="83600"/>
                  </a:lnTo>
                  <a:lnTo>
                    <a:pt x="28016" y="83422"/>
                  </a:lnTo>
                  <a:lnTo>
                    <a:pt x="23427" y="79850"/>
                  </a:lnTo>
                  <a:lnTo>
                    <a:pt x="21438" y="79272"/>
                  </a:lnTo>
                  <a:lnTo>
                    <a:pt x="17061" y="75166"/>
                  </a:lnTo>
                  <a:lnTo>
                    <a:pt x="15894" y="71911"/>
                  </a:lnTo>
                  <a:lnTo>
                    <a:pt x="15938" y="68566"/>
                  </a:lnTo>
                  <a:lnTo>
                    <a:pt x="13816" y="63838"/>
                  </a:lnTo>
                  <a:lnTo>
                    <a:pt x="10177" y="60761"/>
                  </a:lnTo>
                  <a:lnTo>
                    <a:pt x="5238" y="54288"/>
                  </a:lnTo>
                  <a:lnTo>
                    <a:pt x="3333" y="53172"/>
                  </a:lnTo>
                  <a:lnTo>
                    <a:pt x="2033" y="49783"/>
                  </a:lnTo>
                  <a:lnTo>
                    <a:pt x="694" y="49205"/>
                  </a:lnTo>
                  <a:close/>
                </a:path>
              </a:pathLst>
            </a:custGeom>
            <a:solidFill>
              <a:srgbClr val="E9B667"/>
            </a:solidFill>
            <a:ln cap="flat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r>
                <a:t/>
              </a:r>
              <a:endParaRPr b="1" i="0" sz="3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3" name="Google Shape;433;p33"/>
            <p:cNvSpPr/>
            <p:nvPr/>
          </p:nvSpPr>
          <p:spPr>
            <a:xfrm>
              <a:off x="2440140" y="2905693"/>
              <a:ext cx="1582500" cy="1988100"/>
            </a:xfrm>
            <a:custGeom>
              <a:rect b="b" l="l" r="r" t="t"/>
              <a:pathLst>
                <a:path extrusionOk="0" h="120000" w="120000">
                  <a:moveTo>
                    <a:pt x="0" y="105661"/>
                  </a:moveTo>
                  <a:lnTo>
                    <a:pt x="26166" y="0"/>
                  </a:lnTo>
                  <a:lnTo>
                    <a:pt x="84716" y="8533"/>
                  </a:lnTo>
                  <a:lnTo>
                    <a:pt x="80216" y="29788"/>
                  </a:lnTo>
                  <a:lnTo>
                    <a:pt x="120000" y="34650"/>
                  </a:lnTo>
                  <a:lnTo>
                    <a:pt x="104988" y="120000"/>
                  </a:lnTo>
                  <a:lnTo>
                    <a:pt x="0" y="105661"/>
                  </a:lnTo>
                  <a:close/>
                </a:path>
              </a:pathLst>
            </a:custGeom>
            <a:solidFill>
              <a:srgbClr val="E9B667"/>
            </a:solidFill>
            <a:ln cap="flat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r>
                <a:t/>
              </a:r>
              <a:endParaRPr b="1" i="0" sz="3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4" name="Google Shape;434;p33"/>
            <p:cNvSpPr/>
            <p:nvPr/>
          </p:nvSpPr>
          <p:spPr>
            <a:xfrm>
              <a:off x="13098054" y="1554797"/>
              <a:ext cx="450000" cy="892200"/>
            </a:xfrm>
            <a:custGeom>
              <a:rect b="b" l="l" r="r" t="t"/>
              <a:pathLst>
                <a:path extrusionOk="0" h="120000" w="120000">
                  <a:moveTo>
                    <a:pt x="0" y="15050"/>
                  </a:moveTo>
                  <a:lnTo>
                    <a:pt x="18488" y="48950"/>
                  </a:lnTo>
                  <a:lnTo>
                    <a:pt x="24150" y="71050"/>
                  </a:lnTo>
                  <a:lnTo>
                    <a:pt x="43394" y="93144"/>
                  </a:lnTo>
                  <a:lnTo>
                    <a:pt x="54716" y="120000"/>
                  </a:lnTo>
                  <a:lnTo>
                    <a:pt x="109433" y="114094"/>
                  </a:lnTo>
                  <a:lnTo>
                    <a:pt x="98111" y="72950"/>
                  </a:lnTo>
                  <a:lnTo>
                    <a:pt x="104905" y="43811"/>
                  </a:lnTo>
                  <a:lnTo>
                    <a:pt x="118488" y="30283"/>
                  </a:lnTo>
                  <a:lnTo>
                    <a:pt x="120000" y="0"/>
                  </a:lnTo>
                  <a:lnTo>
                    <a:pt x="0" y="15050"/>
                  </a:lnTo>
                  <a:close/>
                </a:path>
              </a:pathLst>
            </a:custGeom>
            <a:solidFill>
              <a:srgbClr val="CCCCCC"/>
            </a:solidFill>
            <a:ln cap="flat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r>
                <a:t/>
              </a:r>
              <a:endParaRPr b="1" i="0" sz="3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5" name="Google Shape;435;p33"/>
            <p:cNvSpPr/>
            <p:nvPr/>
          </p:nvSpPr>
          <p:spPr>
            <a:xfrm>
              <a:off x="10935334" y="3865759"/>
              <a:ext cx="2168400" cy="1231800"/>
            </a:xfrm>
            <a:custGeom>
              <a:rect b="b" l="l" r="r" t="t"/>
              <a:pathLst>
                <a:path extrusionOk="0" h="120000" w="120000">
                  <a:moveTo>
                    <a:pt x="0" y="120000"/>
                  </a:moveTo>
                  <a:lnTo>
                    <a:pt x="11188" y="106911"/>
                  </a:lnTo>
                  <a:lnTo>
                    <a:pt x="11266" y="104016"/>
                  </a:lnTo>
                  <a:lnTo>
                    <a:pt x="15333" y="95338"/>
                  </a:lnTo>
                  <a:lnTo>
                    <a:pt x="19088" y="90655"/>
                  </a:lnTo>
                  <a:lnTo>
                    <a:pt x="23388" y="81561"/>
                  </a:lnTo>
                  <a:lnTo>
                    <a:pt x="27772" y="90655"/>
                  </a:lnTo>
                  <a:lnTo>
                    <a:pt x="33166" y="86105"/>
                  </a:lnTo>
                  <a:lnTo>
                    <a:pt x="35438" y="88861"/>
                  </a:lnTo>
                  <a:lnTo>
                    <a:pt x="38800" y="86105"/>
                  </a:lnTo>
                  <a:lnTo>
                    <a:pt x="40833" y="81011"/>
                  </a:lnTo>
                  <a:lnTo>
                    <a:pt x="46777" y="79216"/>
                  </a:lnTo>
                  <a:lnTo>
                    <a:pt x="49911" y="71777"/>
                  </a:lnTo>
                  <a:lnTo>
                    <a:pt x="48344" y="69850"/>
                  </a:lnTo>
                  <a:lnTo>
                    <a:pt x="53977" y="47255"/>
                  </a:lnTo>
                  <a:lnTo>
                    <a:pt x="55305" y="35683"/>
                  </a:lnTo>
                  <a:lnTo>
                    <a:pt x="60705" y="40227"/>
                  </a:lnTo>
                  <a:lnTo>
                    <a:pt x="63444" y="27005"/>
                  </a:lnTo>
                  <a:lnTo>
                    <a:pt x="66255" y="26177"/>
                  </a:lnTo>
                  <a:lnTo>
                    <a:pt x="70327" y="13500"/>
                  </a:lnTo>
                  <a:lnTo>
                    <a:pt x="71577" y="0"/>
                  </a:lnTo>
                  <a:lnTo>
                    <a:pt x="80027" y="8405"/>
                  </a:lnTo>
                  <a:lnTo>
                    <a:pt x="81433" y="1516"/>
                  </a:lnTo>
                  <a:lnTo>
                    <a:pt x="85500" y="3583"/>
                  </a:lnTo>
                  <a:lnTo>
                    <a:pt x="87850" y="8816"/>
                  </a:lnTo>
                  <a:lnTo>
                    <a:pt x="91444" y="11711"/>
                  </a:lnTo>
                  <a:lnTo>
                    <a:pt x="93088" y="15983"/>
                  </a:lnTo>
                  <a:lnTo>
                    <a:pt x="93011" y="19838"/>
                  </a:lnTo>
                  <a:lnTo>
                    <a:pt x="90427" y="27694"/>
                  </a:lnTo>
                  <a:lnTo>
                    <a:pt x="91444" y="32927"/>
                  </a:lnTo>
                  <a:lnTo>
                    <a:pt x="94500" y="30583"/>
                  </a:lnTo>
                  <a:lnTo>
                    <a:pt x="95750" y="33894"/>
                  </a:lnTo>
                  <a:lnTo>
                    <a:pt x="96844" y="36094"/>
                  </a:lnTo>
                  <a:lnTo>
                    <a:pt x="102166" y="36922"/>
                  </a:lnTo>
                  <a:lnTo>
                    <a:pt x="103727" y="40094"/>
                  </a:lnTo>
                  <a:lnTo>
                    <a:pt x="108733" y="42433"/>
                  </a:lnTo>
                  <a:lnTo>
                    <a:pt x="107483" y="44777"/>
                  </a:lnTo>
                  <a:lnTo>
                    <a:pt x="107872" y="50150"/>
                  </a:lnTo>
                  <a:lnTo>
                    <a:pt x="108266" y="52355"/>
                  </a:lnTo>
                  <a:lnTo>
                    <a:pt x="106388" y="51388"/>
                  </a:lnTo>
                  <a:lnTo>
                    <a:pt x="103183" y="48355"/>
                  </a:lnTo>
                  <a:lnTo>
                    <a:pt x="97783" y="42022"/>
                  </a:lnTo>
                  <a:lnTo>
                    <a:pt x="105216" y="54144"/>
                  </a:lnTo>
                  <a:lnTo>
                    <a:pt x="109205" y="54555"/>
                  </a:lnTo>
                  <a:lnTo>
                    <a:pt x="106938" y="56622"/>
                  </a:lnTo>
                  <a:lnTo>
                    <a:pt x="110766" y="59933"/>
                  </a:lnTo>
                  <a:lnTo>
                    <a:pt x="110688" y="62688"/>
                  </a:lnTo>
                  <a:lnTo>
                    <a:pt x="109283" y="60205"/>
                  </a:lnTo>
                  <a:lnTo>
                    <a:pt x="107716" y="60344"/>
                  </a:lnTo>
                  <a:lnTo>
                    <a:pt x="108188" y="62822"/>
                  </a:lnTo>
                  <a:lnTo>
                    <a:pt x="109283" y="64477"/>
                  </a:lnTo>
                  <a:lnTo>
                    <a:pt x="107716" y="65855"/>
                  </a:lnTo>
                  <a:lnTo>
                    <a:pt x="103650" y="60755"/>
                  </a:lnTo>
                  <a:lnTo>
                    <a:pt x="101927" y="58277"/>
                  </a:lnTo>
                  <a:lnTo>
                    <a:pt x="102944" y="61722"/>
                  </a:lnTo>
                  <a:lnTo>
                    <a:pt x="107016" y="66822"/>
                  </a:lnTo>
                  <a:lnTo>
                    <a:pt x="108733" y="67233"/>
                  </a:lnTo>
                  <a:lnTo>
                    <a:pt x="110533" y="68472"/>
                  </a:lnTo>
                  <a:lnTo>
                    <a:pt x="110377" y="70266"/>
                  </a:lnTo>
                  <a:lnTo>
                    <a:pt x="111394" y="70266"/>
                  </a:lnTo>
                  <a:lnTo>
                    <a:pt x="111705" y="71916"/>
                  </a:lnTo>
                  <a:lnTo>
                    <a:pt x="109988" y="74400"/>
                  </a:lnTo>
                  <a:lnTo>
                    <a:pt x="106855" y="71916"/>
                  </a:lnTo>
                  <a:lnTo>
                    <a:pt x="106155" y="69300"/>
                  </a:lnTo>
                  <a:lnTo>
                    <a:pt x="102166" y="68472"/>
                  </a:lnTo>
                  <a:lnTo>
                    <a:pt x="101383" y="66266"/>
                  </a:lnTo>
                  <a:lnTo>
                    <a:pt x="100127" y="69161"/>
                  </a:lnTo>
                  <a:lnTo>
                    <a:pt x="105294" y="71227"/>
                  </a:lnTo>
                  <a:lnTo>
                    <a:pt x="105683" y="73844"/>
                  </a:lnTo>
                  <a:lnTo>
                    <a:pt x="110222" y="77427"/>
                  </a:lnTo>
                  <a:lnTo>
                    <a:pt x="111472" y="77427"/>
                  </a:lnTo>
                  <a:lnTo>
                    <a:pt x="111866" y="74672"/>
                  </a:lnTo>
                  <a:lnTo>
                    <a:pt x="113583" y="75500"/>
                  </a:lnTo>
                  <a:lnTo>
                    <a:pt x="116555" y="75088"/>
                  </a:lnTo>
                  <a:lnTo>
                    <a:pt x="120000" y="86105"/>
                  </a:lnTo>
                  <a:lnTo>
                    <a:pt x="117811" y="84316"/>
                  </a:lnTo>
                  <a:lnTo>
                    <a:pt x="117183" y="87622"/>
                  </a:lnTo>
                  <a:lnTo>
                    <a:pt x="70011" y="103605"/>
                  </a:lnTo>
                  <a:lnTo>
                    <a:pt x="30977" y="112561"/>
                  </a:lnTo>
                  <a:lnTo>
                    <a:pt x="0" y="120000"/>
                  </a:lnTo>
                  <a:close/>
                </a:path>
              </a:pathLst>
            </a:custGeom>
            <a:solidFill>
              <a:srgbClr val="CCCCCC"/>
            </a:solidFill>
            <a:ln cap="flat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r>
                <a:t/>
              </a:r>
              <a:endParaRPr b="1" i="0" sz="3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6" name="Google Shape;436;p33"/>
            <p:cNvSpPr/>
            <p:nvPr/>
          </p:nvSpPr>
          <p:spPr>
            <a:xfrm>
              <a:off x="13007472" y="4211271"/>
              <a:ext cx="121800" cy="348300"/>
            </a:xfrm>
            <a:custGeom>
              <a:rect b="b" l="l" r="r" t="t"/>
              <a:pathLst>
                <a:path extrusionOk="0" h="120000" w="120000">
                  <a:moveTo>
                    <a:pt x="1394" y="67527"/>
                  </a:moveTo>
                  <a:lnTo>
                    <a:pt x="0" y="104938"/>
                  </a:lnTo>
                  <a:lnTo>
                    <a:pt x="25116" y="120000"/>
                  </a:lnTo>
                  <a:lnTo>
                    <a:pt x="46044" y="75788"/>
                  </a:lnTo>
                  <a:lnTo>
                    <a:pt x="85116" y="57327"/>
                  </a:lnTo>
                  <a:lnTo>
                    <a:pt x="120000" y="0"/>
                  </a:lnTo>
                  <a:lnTo>
                    <a:pt x="50233" y="13116"/>
                  </a:lnTo>
                  <a:lnTo>
                    <a:pt x="1394" y="67527"/>
                  </a:lnTo>
                  <a:close/>
                </a:path>
              </a:pathLst>
            </a:custGeom>
            <a:solidFill>
              <a:srgbClr val="CCCCCC"/>
            </a:solidFill>
            <a:ln cap="flat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r>
                <a:t/>
              </a:r>
              <a:endParaRPr b="1" i="0" sz="3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7" name="Google Shape;437;p33"/>
            <p:cNvSpPr/>
            <p:nvPr/>
          </p:nvSpPr>
          <p:spPr>
            <a:xfrm>
              <a:off x="704868" y="-1"/>
              <a:ext cx="1874100" cy="1368000"/>
            </a:xfrm>
            <a:custGeom>
              <a:rect b="b" l="l" r="r" t="t"/>
              <a:pathLst>
                <a:path extrusionOk="0" h="120000" w="120000">
                  <a:moveTo>
                    <a:pt x="2716" y="20744"/>
                  </a:moveTo>
                  <a:lnTo>
                    <a:pt x="4438" y="26088"/>
                  </a:lnTo>
                  <a:lnTo>
                    <a:pt x="4166" y="33044"/>
                  </a:lnTo>
                  <a:lnTo>
                    <a:pt x="3711" y="39505"/>
                  </a:lnTo>
                  <a:lnTo>
                    <a:pt x="4344" y="42111"/>
                  </a:lnTo>
                  <a:lnTo>
                    <a:pt x="3533" y="51177"/>
                  </a:lnTo>
                  <a:lnTo>
                    <a:pt x="5522" y="49316"/>
                  </a:lnTo>
                  <a:lnTo>
                    <a:pt x="8333" y="52916"/>
                  </a:lnTo>
                  <a:lnTo>
                    <a:pt x="5072" y="53416"/>
                  </a:lnTo>
                  <a:lnTo>
                    <a:pt x="3261" y="53166"/>
                  </a:lnTo>
                  <a:lnTo>
                    <a:pt x="2988" y="56772"/>
                  </a:lnTo>
                  <a:lnTo>
                    <a:pt x="2716" y="59127"/>
                  </a:lnTo>
                  <a:lnTo>
                    <a:pt x="5616" y="59127"/>
                  </a:lnTo>
                  <a:lnTo>
                    <a:pt x="6066" y="60744"/>
                  </a:lnTo>
                  <a:lnTo>
                    <a:pt x="3711" y="62233"/>
                  </a:lnTo>
                  <a:lnTo>
                    <a:pt x="4166" y="65716"/>
                  </a:lnTo>
                  <a:lnTo>
                    <a:pt x="2533" y="69811"/>
                  </a:lnTo>
                  <a:lnTo>
                    <a:pt x="1450" y="69688"/>
                  </a:lnTo>
                  <a:lnTo>
                    <a:pt x="2627" y="63727"/>
                  </a:lnTo>
                  <a:lnTo>
                    <a:pt x="1994" y="61988"/>
                  </a:lnTo>
                  <a:lnTo>
                    <a:pt x="0" y="70933"/>
                  </a:lnTo>
                  <a:lnTo>
                    <a:pt x="3261" y="73911"/>
                  </a:lnTo>
                  <a:lnTo>
                    <a:pt x="8422" y="77144"/>
                  </a:lnTo>
                  <a:lnTo>
                    <a:pt x="8877" y="80250"/>
                  </a:lnTo>
                  <a:lnTo>
                    <a:pt x="11227" y="80744"/>
                  </a:lnTo>
                  <a:lnTo>
                    <a:pt x="15666" y="92794"/>
                  </a:lnTo>
                  <a:lnTo>
                    <a:pt x="14944" y="96772"/>
                  </a:lnTo>
                  <a:lnTo>
                    <a:pt x="21916" y="104966"/>
                  </a:lnTo>
                  <a:lnTo>
                    <a:pt x="34144" y="104350"/>
                  </a:lnTo>
                  <a:lnTo>
                    <a:pt x="43200" y="109938"/>
                  </a:lnTo>
                  <a:lnTo>
                    <a:pt x="47544" y="108694"/>
                  </a:lnTo>
                  <a:lnTo>
                    <a:pt x="74988" y="109938"/>
                  </a:lnTo>
                  <a:lnTo>
                    <a:pt x="106322" y="120000"/>
                  </a:lnTo>
                  <a:lnTo>
                    <a:pt x="106961" y="106833"/>
                  </a:lnTo>
                  <a:lnTo>
                    <a:pt x="120000" y="29811"/>
                  </a:lnTo>
                  <a:lnTo>
                    <a:pt x="36950" y="0"/>
                  </a:lnTo>
                  <a:lnTo>
                    <a:pt x="36044" y="622"/>
                  </a:lnTo>
                  <a:lnTo>
                    <a:pt x="36588" y="2233"/>
                  </a:lnTo>
                  <a:lnTo>
                    <a:pt x="35683" y="2983"/>
                  </a:lnTo>
                  <a:lnTo>
                    <a:pt x="36588" y="4594"/>
                  </a:lnTo>
                  <a:lnTo>
                    <a:pt x="36227" y="6333"/>
                  </a:lnTo>
                  <a:lnTo>
                    <a:pt x="36588" y="8200"/>
                  </a:lnTo>
                  <a:lnTo>
                    <a:pt x="37766" y="7577"/>
                  </a:lnTo>
                  <a:lnTo>
                    <a:pt x="39122" y="8444"/>
                  </a:lnTo>
                  <a:lnTo>
                    <a:pt x="38488" y="11927"/>
                  </a:lnTo>
                  <a:lnTo>
                    <a:pt x="38944" y="13294"/>
                  </a:lnTo>
                  <a:lnTo>
                    <a:pt x="37311" y="17766"/>
                  </a:lnTo>
                  <a:lnTo>
                    <a:pt x="35411" y="14905"/>
                  </a:lnTo>
                  <a:lnTo>
                    <a:pt x="34594" y="15405"/>
                  </a:lnTo>
                  <a:lnTo>
                    <a:pt x="34594" y="17516"/>
                  </a:lnTo>
                  <a:lnTo>
                    <a:pt x="36133" y="17888"/>
                  </a:lnTo>
                  <a:lnTo>
                    <a:pt x="37855" y="22733"/>
                  </a:lnTo>
                  <a:lnTo>
                    <a:pt x="37133" y="28944"/>
                  </a:lnTo>
                  <a:lnTo>
                    <a:pt x="37766" y="30933"/>
                  </a:lnTo>
                  <a:lnTo>
                    <a:pt x="38855" y="31427"/>
                  </a:lnTo>
                  <a:lnTo>
                    <a:pt x="38127" y="32544"/>
                  </a:lnTo>
                  <a:lnTo>
                    <a:pt x="37133" y="33166"/>
                  </a:lnTo>
                  <a:lnTo>
                    <a:pt x="34594" y="37144"/>
                  </a:lnTo>
                  <a:lnTo>
                    <a:pt x="34594" y="38511"/>
                  </a:lnTo>
                  <a:lnTo>
                    <a:pt x="33961" y="40994"/>
                  </a:lnTo>
                  <a:lnTo>
                    <a:pt x="33327" y="41244"/>
                  </a:lnTo>
                  <a:lnTo>
                    <a:pt x="34144" y="43105"/>
                  </a:lnTo>
                  <a:lnTo>
                    <a:pt x="33055" y="43600"/>
                  </a:lnTo>
                  <a:lnTo>
                    <a:pt x="33055" y="50683"/>
                  </a:lnTo>
                  <a:lnTo>
                    <a:pt x="30972" y="51555"/>
                  </a:lnTo>
                  <a:lnTo>
                    <a:pt x="30972" y="53416"/>
                  </a:lnTo>
                  <a:lnTo>
                    <a:pt x="29522" y="51055"/>
                  </a:lnTo>
                  <a:lnTo>
                    <a:pt x="29255" y="52422"/>
                  </a:lnTo>
                  <a:lnTo>
                    <a:pt x="25994" y="56522"/>
                  </a:lnTo>
                  <a:lnTo>
                    <a:pt x="24816" y="55900"/>
                  </a:lnTo>
                  <a:lnTo>
                    <a:pt x="24272" y="53911"/>
                  </a:lnTo>
                  <a:lnTo>
                    <a:pt x="23816" y="55155"/>
                  </a:lnTo>
                  <a:lnTo>
                    <a:pt x="23094" y="54161"/>
                  </a:lnTo>
                  <a:lnTo>
                    <a:pt x="22461" y="57266"/>
                  </a:lnTo>
                  <a:lnTo>
                    <a:pt x="22005" y="56894"/>
                  </a:lnTo>
                  <a:lnTo>
                    <a:pt x="22188" y="54783"/>
                  </a:lnTo>
                  <a:lnTo>
                    <a:pt x="21011" y="55033"/>
                  </a:lnTo>
                  <a:lnTo>
                    <a:pt x="22461" y="53294"/>
                  </a:lnTo>
                  <a:lnTo>
                    <a:pt x="20650" y="53166"/>
                  </a:lnTo>
                  <a:lnTo>
                    <a:pt x="22005" y="51927"/>
                  </a:lnTo>
                  <a:lnTo>
                    <a:pt x="20561" y="51305"/>
                  </a:lnTo>
                  <a:lnTo>
                    <a:pt x="21194" y="49938"/>
                  </a:lnTo>
                  <a:lnTo>
                    <a:pt x="22638" y="51305"/>
                  </a:lnTo>
                  <a:lnTo>
                    <a:pt x="23544" y="49316"/>
                  </a:lnTo>
                  <a:lnTo>
                    <a:pt x="25994" y="47577"/>
                  </a:lnTo>
                  <a:lnTo>
                    <a:pt x="24722" y="51677"/>
                  </a:lnTo>
                  <a:lnTo>
                    <a:pt x="25266" y="53538"/>
                  </a:lnTo>
                  <a:lnTo>
                    <a:pt x="26172" y="49688"/>
                  </a:lnTo>
                  <a:lnTo>
                    <a:pt x="28527" y="48072"/>
                  </a:lnTo>
                  <a:lnTo>
                    <a:pt x="27350" y="50805"/>
                  </a:lnTo>
                  <a:lnTo>
                    <a:pt x="28616" y="52300"/>
                  </a:lnTo>
                  <a:lnTo>
                    <a:pt x="28616" y="50061"/>
                  </a:lnTo>
                  <a:lnTo>
                    <a:pt x="29794" y="48322"/>
                  </a:lnTo>
                  <a:lnTo>
                    <a:pt x="31066" y="45466"/>
                  </a:lnTo>
                  <a:lnTo>
                    <a:pt x="30794" y="43227"/>
                  </a:lnTo>
                  <a:lnTo>
                    <a:pt x="28616" y="43477"/>
                  </a:lnTo>
                  <a:lnTo>
                    <a:pt x="28983" y="40744"/>
                  </a:lnTo>
                  <a:lnTo>
                    <a:pt x="30161" y="42233"/>
                  </a:lnTo>
                  <a:lnTo>
                    <a:pt x="30250" y="37888"/>
                  </a:lnTo>
                  <a:lnTo>
                    <a:pt x="33055" y="38138"/>
                  </a:lnTo>
                  <a:lnTo>
                    <a:pt x="33238" y="33911"/>
                  </a:lnTo>
                  <a:lnTo>
                    <a:pt x="32238" y="31677"/>
                  </a:lnTo>
                  <a:lnTo>
                    <a:pt x="32150" y="35650"/>
                  </a:lnTo>
                  <a:lnTo>
                    <a:pt x="31427" y="34783"/>
                  </a:lnTo>
                  <a:lnTo>
                    <a:pt x="29522" y="36644"/>
                  </a:lnTo>
                  <a:lnTo>
                    <a:pt x="28344" y="39127"/>
                  </a:lnTo>
                  <a:lnTo>
                    <a:pt x="26716" y="39377"/>
                  </a:lnTo>
                  <a:lnTo>
                    <a:pt x="23816" y="41988"/>
                  </a:lnTo>
                  <a:lnTo>
                    <a:pt x="21555" y="45466"/>
                  </a:lnTo>
                  <a:lnTo>
                    <a:pt x="25538" y="45588"/>
                  </a:lnTo>
                  <a:lnTo>
                    <a:pt x="22100" y="46833"/>
                  </a:lnTo>
                  <a:lnTo>
                    <a:pt x="20561" y="45961"/>
                  </a:lnTo>
                  <a:lnTo>
                    <a:pt x="23816" y="39377"/>
                  </a:lnTo>
                  <a:lnTo>
                    <a:pt x="26172" y="37766"/>
                  </a:lnTo>
                  <a:lnTo>
                    <a:pt x="28711" y="33666"/>
                  </a:lnTo>
                  <a:lnTo>
                    <a:pt x="29161" y="35900"/>
                  </a:lnTo>
                  <a:lnTo>
                    <a:pt x="30700" y="33911"/>
                  </a:lnTo>
                  <a:lnTo>
                    <a:pt x="32150" y="29438"/>
                  </a:lnTo>
                  <a:lnTo>
                    <a:pt x="31788" y="26461"/>
                  </a:lnTo>
                  <a:lnTo>
                    <a:pt x="31244" y="28822"/>
                  </a:lnTo>
                  <a:lnTo>
                    <a:pt x="30338" y="28444"/>
                  </a:lnTo>
                  <a:lnTo>
                    <a:pt x="31066" y="25094"/>
                  </a:lnTo>
                  <a:lnTo>
                    <a:pt x="30066" y="25094"/>
                  </a:lnTo>
                  <a:lnTo>
                    <a:pt x="29794" y="28072"/>
                  </a:lnTo>
                  <a:lnTo>
                    <a:pt x="28888" y="28944"/>
                  </a:lnTo>
                  <a:lnTo>
                    <a:pt x="28711" y="25838"/>
                  </a:lnTo>
                  <a:lnTo>
                    <a:pt x="27894" y="25094"/>
                  </a:lnTo>
                  <a:lnTo>
                    <a:pt x="27172" y="26583"/>
                  </a:lnTo>
                  <a:lnTo>
                    <a:pt x="25722" y="22483"/>
                  </a:lnTo>
                  <a:lnTo>
                    <a:pt x="23005" y="22361"/>
                  </a:lnTo>
                  <a:lnTo>
                    <a:pt x="12405" y="14905"/>
                  </a:lnTo>
                  <a:lnTo>
                    <a:pt x="4983" y="5838"/>
                  </a:lnTo>
                  <a:lnTo>
                    <a:pt x="2900" y="12422"/>
                  </a:lnTo>
                  <a:lnTo>
                    <a:pt x="2716" y="20744"/>
                  </a:lnTo>
                  <a:close/>
                </a:path>
              </a:pathLst>
            </a:custGeom>
            <a:solidFill>
              <a:srgbClr val="E9B667"/>
            </a:solidFill>
            <a:ln cap="flat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r>
                <a:t/>
              </a:r>
              <a:endParaRPr b="1" i="0" sz="3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8" name="Google Shape;438;p33"/>
            <p:cNvSpPr/>
            <p:nvPr/>
          </p:nvSpPr>
          <p:spPr>
            <a:xfrm>
              <a:off x="1143638" y="82128"/>
              <a:ext cx="84900" cy="102000"/>
            </a:xfrm>
            <a:custGeom>
              <a:rect b="b" l="l" r="r" t="t"/>
              <a:pathLst>
                <a:path extrusionOk="0" h="120000" w="120000">
                  <a:moveTo>
                    <a:pt x="0" y="53333"/>
                  </a:moveTo>
                  <a:lnTo>
                    <a:pt x="98000" y="0"/>
                  </a:lnTo>
                  <a:lnTo>
                    <a:pt x="120000" y="50000"/>
                  </a:lnTo>
                  <a:lnTo>
                    <a:pt x="100000" y="120000"/>
                  </a:lnTo>
                  <a:lnTo>
                    <a:pt x="0" y="53333"/>
                  </a:lnTo>
                  <a:close/>
                </a:path>
              </a:pathLst>
            </a:custGeom>
            <a:solidFill>
              <a:srgbClr val="CCCCCC"/>
            </a:solidFill>
            <a:ln cap="flat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r>
                <a:t/>
              </a:r>
              <a:endParaRPr b="1" i="0" sz="3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9" name="Google Shape;439;p33"/>
            <p:cNvSpPr/>
            <p:nvPr/>
          </p:nvSpPr>
          <p:spPr>
            <a:xfrm>
              <a:off x="1203085" y="215237"/>
              <a:ext cx="62400" cy="144300"/>
            </a:xfrm>
            <a:custGeom>
              <a:rect b="b" l="l" r="r" t="t"/>
              <a:pathLst>
                <a:path extrusionOk="0" h="120000" w="120000">
                  <a:moveTo>
                    <a:pt x="0" y="32622"/>
                  </a:moveTo>
                  <a:lnTo>
                    <a:pt x="70911" y="0"/>
                  </a:lnTo>
                  <a:lnTo>
                    <a:pt x="120000" y="19805"/>
                  </a:lnTo>
                  <a:lnTo>
                    <a:pt x="87272" y="120000"/>
                  </a:lnTo>
                  <a:lnTo>
                    <a:pt x="0" y="32622"/>
                  </a:lnTo>
                  <a:close/>
                </a:path>
              </a:pathLst>
            </a:custGeom>
            <a:solidFill>
              <a:srgbClr val="CCCCCC"/>
            </a:solidFill>
            <a:ln cap="flat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r>
                <a:t/>
              </a:r>
              <a:endParaRPr b="1" i="0" sz="3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0" name="Google Shape;440;p33"/>
            <p:cNvSpPr/>
            <p:nvPr/>
          </p:nvSpPr>
          <p:spPr>
            <a:xfrm>
              <a:off x="11147643" y="3548569"/>
              <a:ext cx="1259700" cy="1246200"/>
            </a:xfrm>
            <a:custGeom>
              <a:rect b="b" l="l" r="r" t="t"/>
              <a:pathLst>
                <a:path extrusionOk="0" h="120000" w="120000">
                  <a:moveTo>
                    <a:pt x="0" y="82938"/>
                  </a:moveTo>
                  <a:lnTo>
                    <a:pt x="4711" y="99500"/>
                  </a:lnTo>
                  <a:lnTo>
                    <a:pt x="9966" y="105205"/>
                  </a:lnTo>
                  <a:lnTo>
                    <a:pt x="20066" y="111038"/>
                  </a:lnTo>
                  <a:lnTo>
                    <a:pt x="27611" y="120000"/>
                  </a:lnTo>
                  <a:lnTo>
                    <a:pt x="36900" y="115522"/>
                  </a:lnTo>
                  <a:lnTo>
                    <a:pt x="40805" y="118233"/>
                  </a:lnTo>
                  <a:lnTo>
                    <a:pt x="46600" y="115522"/>
                  </a:lnTo>
                  <a:lnTo>
                    <a:pt x="50100" y="110500"/>
                  </a:lnTo>
                  <a:lnTo>
                    <a:pt x="60338" y="108733"/>
                  </a:lnTo>
                  <a:lnTo>
                    <a:pt x="65722" y="101400"/>
                  </a:lnTo>
                  <a:lnTo>
                    <a:pt x="63027" y="99500"/>
                  </a:lnTo>
                  <a:lnTo>
                    <a:pt x="72727" y="77238"/>
                  </a:lnTo>
                  <a:lnTo>
                    <a:pt x="75016" y="65838"/>
                  </a:lnTo>
                  <a:lnTo>
                    <a:pt x="84311" y="70316"/>
                  </a:lnTo>
                  <a:lnTo>
                    <a:pt x="89022" y="57283"/>
                  </a:lnTo>
                  <a:lnTo>
                    <a:pt x="93872" y="56472"/>
                  </a:lnTo>
                  <a:lnTo>
                    <a:pt x="100877" y="43983"/>
                  </a:lnTo>
                  <a:lnTo>
                    <a:pt x="103027" y="30677"/>
                  </a:lnTo>
                  <a:lnTo>
                    <a:pt x="117577" y="38961"/>
                  </a:lnTo>
                  <a:lnTo>
                    <a:pt x="120000" y="32172"/>
                  </a:lnTo>
                  <a:lnTo>
                    <a:pt x="116227" y="26877"/>
                  </a:lnTo>
                  <a:lnTo>
                    <a:pt x="109627" y="23888"/>
                  </a:lnTo>
                  <a:lnTo>
                    <a:pt x="101816" y="24705"/>
                  </a:lnTo>
                  <a:lnTo>
                    <a:pt x="98988" y="29322"/>
                  </a:lnTo>
                  <a:lnTo>
                    <a:pt x="84577" y="33394"/>
                  </a:lnTo>
                  <a:lnTo>
                    <a:pt x="75422" y="44255"/>
                  </a:lnTo>
                  <a:lnTo>
                    <a:pt x="72322" y="27011"/>
                  </a:lnTo>
                  <a:lnTo>
                    <a:pt x="46466" y="31355"/>
                  </a:lnTo>
                  <a:lnTo>
                    <a:pt x="41344" y="0"/>
                  </a:lnTo>
                  <a:lnTo>
                    <a:pt x="37711" y="2716"/>
                  </a:lnTo>
                  <a:lnTo>
                    <a:pt x="40000" y="8550"/>
                  </a:lnTo>
                  <a:lnTo>
                    <a:pt x="36633" y="36377"/>
                  </a:lnTo>
                  <a:lnTo>
                    <a:pt x="32055" y="42488"/>
                  </a:lnTo>
                  <a:lnTo>
                    <a:pt x="17911" y="52938"/>
                  </a:lnTo>
                  <a:lnTo>
                    <a:pt x="15355" y="64888"/>
                  </a:lnTo>
                  <a:lnTo>
                    <a:pt x="9966" y="61900"/>
                  </a:lnTo>
                  <a:lnTo>
                    <a:pt x="8483" y="75744"/>
                  </a:lnTo>
                  <a:lnTo>
                    <a:pt x="0" y="82938"/>
                  </a:lnTo>
                  <a:close/>
                </a:path>
              </a:pathLst>
            </a:custGeom>
            <a:solidFill>
              <a:srgbClr val="CCCCCC"/>
            </a:solidFill>
            <a:ln cap="flat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r>
                <a:t/>
              </a:r>
              <a:endParaRPr b="1" i="0" sz="3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1" name="Google Shape;441;p33"/>
            <p:cNvSpPr/>
            <p:nvPr/>
          </p:nvSpPr>
          <p:spPr>
            <a:xfrm>
              <a:off x="8248915" y="1605777"/>
              <a:ext cx="1483200" cy="1563300"/>
            </a:xfrm>
            <a:custGeom>
              <a:rect b="b" l="l" r="r" t="t"/>
              <a:pathLst>
                <a:path extrusionOk="0" h="120000" w="120000">
                  <a:moveTo>
                    <a:pt x="0" y="36566"/>
                  </a:moveTo>
                  <a:lnTo>
                    <a:pt x="3088" y="45788"/>
                  </a:lnTo>
                  <a:lnTo>
                    <a:pt x="2744" y="60544"/>
                  </a:lnTo>
                  <a:lnTo>
                    <a:pt x="17161" y="69116"/>
                  </a:lnTo>
                  <a:lnTo>
                    <a:pt x="22994" y="75188"/>
                  </a:lnTo>
                  <a:lnTo>
                    <a:pt x="31344" y="80288"/>
                  </a:lnTo>
                  <a:lnTo>
                    <a:pt x="34661" y="83872"/>
                  </a:lnTo>
                  <a:lnTo>
                    <a:pt x="36377" y="93633"/>
                  </a:lnTo>
                  <a:lnTo>
                    <a:pt x="38550" y="107305"/>
                  </a:lnTo>
                  <a:lnTo>
                    <a:pt x="49877" y="120000"/>
                  </a:lnTo>
                  <a:lnTo>
                    <a:pt x="109477" y="116422"/>
                  </a:lnTo>
                  <a:lnTo>
                    <a:pt x="105927" y="97866"/>
                  </a:lnTo>
                  <a:lnTo>
                    <a:pt x="108105" y="78555"/>
                  </a:lnTo>
                  <a:lnTo>
                    <a:pt x="111533" y="69983"/>
                  </a:lnTo>
                  <a:lnTo>
                    <a:pt x="111077" y="62172"/>
                  </a:lnTo>
                  <a:lnTo>
                    <a:pt x="118627" y="44811"/>
                  </a:lnTo>
                  <a:lnTo>
                    <a:pt x="120000" y="40255"/>
                  </a:lnTo>
                  <a:lnTo>
                    <a:pt x="117711" y="39494"/>
                  </a:lnTo>
                  <a:lnTo>
                    <a:pt x="114738" y="43072"/>
                  </a:lnTo>
                  <a:lnTo>
                    <a:pt x="112333" y="52188"/>
                  </a:lnTo>
                  <a:lnTo>
                    <a:pt x="107416" y="52950"/>
                  </a:lnTo>
                  <a:lnTo>
                    <a:pt x="105244" y="58266"/>
                  </a:lnTo>
                  <a:lnTo>
                    <a:pt x="100322" y="61955"/>
                  </a:lnTo>
                  <a:lnTo>
                    <a:pt x="100666" y="56200"/>
                  </a:lnTo>
                  <a:lnTo>
                    <a:pt x="103983" y="50016"/>
                  </a:lnTo>
                  <a:lnTo>
                    <a:pt x="107300" y="48172"/>
                  </a:lnTo>
                  <a:lnTo>
                    <a:pt x="107644" y="45677"/>
                  </a:lnTo>
                  <a:lnTo>
                    <a:pt x="101122" y="29077"/>
                  </a:lnTo>
                  <a:lnTo>
                    <a:pt x="96661" y="27883"/>
                  </a:lnTo>
                  <a:lnTo>
                    <a:pt x="95061" y="23977"/>
                  </a:lnTo>
                  <a:lnTo>
                    <a:pt x="83505" y="22677"/>
                  </a:lnTo>
                  <a:lnTo>
                    <a:pt x="58572" y="16600"/>
                  </a:lnTo>
                  <a:lnTo>
                    <a:pt x="48388" y="9766"/>
                  </a:lnTo>
                  <a:lnTo>
                    <a:pt x="42666" y="7377"/>
                  </a:lnTo>
                  <a:lnTo>
                    <a:pt x="39350" y="9655"/>
                  </a:lnTo>
                  <a:lnTo>
                    <a:pt x="38094" y="9116"/>
                  </a:lnTo>
                  <a:lnTo>
                    <a:pt x="39922" y="7377"/>
                  </a:lnTo>
                  <a:lnTo>
                    <a:pt x="40038" y="4122"/>
                  </a:lnTo>
                  <a:lnTo>
                    <a:pt x="41066" y="3255"/>
                  </a:lnTo>
                  <a:lnTo>
                    <a:pt x="41183" y="866"/>
                  </a:lnTo>
                  <a:lnTo>
                    <a:pt x="39577" y="0"/>
                  </a:lnTo>
                  <a:lnTo>
                    <a:pt x="25738" y="6077"/>
                  </a:lnTo>
                  <a:lnTo>
                    <a:pt x="20588" y="7922"/>
                  </a:lnTo>
                  <a:lnTo>
                    <a:pt x="18416" y="8244"/>
                  </a:lnTo>
                  <a:lnTo>
                    <a:pt x="14872" y="6400"/>
                  </a:lnTo>
                  <a:lnTo>
                    <a:pt x="14183" y="7922"/>
                  </a:lnTo>
                  <a:lnTo>
                    <a:pt x="13844" y="6294"/>
                  </a:lnTo>
                  <a:lnTo>
                    <a:pt x="10983" y="8572"/>
                  </a:lnTo>
                  <a:lnTo>
                    <a:pt x="11666" y="22461"/>
                  </a:lnTo>
                  <a:lnTo>
                    <a:pt x="0" y="36566"/>
                  </a:lnTo>
                  <a:close/>
                </a:path>
              </a:pathLst>
            </a:custGeom>
            <a:solidFill>
              <a:srgbClr val="CCCCCC"/>
            </a:solidFill>
            <a:ln cap="flat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r>
                <a:t/>
              </a:r>
              <a:endParaRPr b="1" i="0" sz="3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2" name="Google Shape;442;p33"/>
            <p:cNvSpPr/>
            <p:nvPr/>
          </p:nvSpPr>
          <p:spPr>
            <a:xfrm>
              <a:off x="3496020" y="2002268"/>
              <a:ext cx="1970100" cy="1631400"/>
            </a:xfrm>
            <a:custGeom>
              <a:rect b="b" l="l" r="r" t="t"/>
              <a:pathLst>
                <a:path extrusionOk="0" h="120000" w="120000">
                  <a:moveTo>
                    <a:pt x="0" y="103050"/>
                  </a:moveTo>
                  <a:lnTo>
                    <a:pt x="3616" y="77155"/>
                  </a:lnTo>
                  <a:lnTo>
                    <a:pt x="12233" y="12894"/>
                  </a:lnTo>
                  <a:lnTo>
                    <a:pt x="14127" y="0"/>
                  </a:lnTo>
                  <a:lnTo>
                    <a:pt x="61594" y="8527"/>
                  </a:lnTo>
                  <a:lnTo>
                    <a:pt x="120000" y="16011"/>
                  </a:lnTo>
                  <a:lnTo>
                    <a:pt x="112072" y="120000"/>
                  </a:lnTo>
                  <a:lnTo>
                    <a:pt x="31961" y="108977"/>
                  </a:lnTo>
                  <a:lnTo>
                    <a:pt x="0" y="103050"/>
                  </a:lnTo>
                  <a:close/>
                </a:path>
              </a:pathLst>
            </a:custGeom>
            <a:solidFill>
              <a:srgbClr val="CCCCCC"/>
            </a:solidFill>
            <a:ln cap="flat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r>
                <a:t/>
              </a:r>
              <a:endParaRPr b="1" i="0" sz="3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43" name="Google Shape;443;p33"/>
          <p:cNvSpPr/>
          <p:nvPr/>
        </p:nvSpPr>
        <p:spPr>
          <a:xfrm>
            <a:off x="0" y="-7975"/>
            <a:ext cx="4210500" cy="51561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4" name="Google Shape;444;p33"/>
          <p:cNvSpPr/>
          <p:nvPr/>
        </p:nvSpPr>
        <p:spPr>
          <a:xfrm>
            <a:off x="4680849" y="2314886"/>
            <a:ext cx="183101" cy="283937"/>
          </a:xfrm>
          <a:custGeom>
            <a:rect b="b" l="l" r="r" t="t"/>
            <a:pathLst>
              <a:path extrusionOk="0" h="203539" w="131255">
                <a:moveTo>
                  <a:pt x="65699" y="46948"/>
                </a:moveTo>
                <a:cubicBezTo>
                  <a:pt x="80728" y="46948"/>
                  <a:pt x="93037" y="59258"/>
                  <a:pt x="93037" y="74287"/>
                </a:cubicBezTo>
                <a:cubicBezTo>
                  <a:pt x="93037" y="89460"/>
                  <a:pt x="80728" y="101769"/>
                  <a:pt x="65699" y="101769"/>
                </a:cubicBezTo>
                <a:cubicBezTo>
                  <a:pt x="50526" y="101769"/>
                  <a:pt x="38217" y="89460"/>
                  <a:pt x="38217" y="74287"/>
                </a:cubicBezTo>
                <a:cubicBezTo>
                  <a:pt x="38217" y="59258"/>
                  <a:pt x="50526" y="46948"/>
                  <a:pt x="65699" y="46948"/>
                </a:cubicBezTo>
                <a:close/>
                <a:moveTo>
                  <a:pt x="65699" y="0"/>
                </a:moveTo>
                <a:cubicBezTo>
                  <a:pt x="29343" y="0"/>
                  <a:pt x="0" y="29343"/>
                  <a:pt x="0" y="65699"/>
                </a:cubicBezTo>
                <a:cubicBezTo>
                  <a:pt x="0" y="101912"/>
                  <a:pt x="65699" y="203538"/>
                  <a:pt x="65699" y="203538"/>
                </a:cubicBezTo>
                <a:cubicBezTo>
                  <a:pt x="65699" y="203538"/>
                  <a:pt x="131254" y="101912"/>
                  <a:pt x="131254" y="65699"/>
                </a:cubicBezTo>
                <a:cubicBezTo>
                  <a:pt x="131254" y="29343"/>
                  <a:pt x="101912" y="0"/>
                  <a:pt x="65699" y="0"/>
                </a:cubicBezTo>
                <a:close/>
              </a:path>
            </a:pathLst>
          </a:custGeom>
          <a:solidFill>
            <a:srgbClr val="100F0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5" name="Google Shape;445;p33"/>
          <p:cNvSpPr/>
          <p:nvPr/>
        </p:nvSpPr>
        <p:spPr>
          <a:xfrm>
            <a:off x="8213004" y="2050073"/>
            <a:ext cx="183101" cy="283937"/>
          </a:xfrm>
          <a:custGeom>
            <a:rect b="b" l="l" r="r" t="t"/>
            <a:pathLst>
              <a:path extrusionOk="0" h="203539" w="131255">
                <a:moveTo>
                  <a:pt x="65699" y="46948"/>
                </a:moveTo>
                <a:cubicBezTo>
                  <a:pt x="80728" y="46948"/>
                  <a:pt x="93037" y="59258"/>
                  <a:pt x="93037" y="74287"/>
                </a:cubicBezTo>
                <a:cubicBezTo>
                  <a:pt x="93037" y="89460"/>
                  <a:pt x="80728" y="101769"/>
                  <a:pt x="65699" y="101769"/>
                </a:cubicBezTo>
                <a:cubicBezTo>
                  <a:pt x="50526" y="101769"/>
                  <a:pt x="38217" y="89460"/>
                  <a:pt x="38217" y="74287"/>
                </a:cubicBezTo>
                <a:cubicBezTo>
                  <a:pt x="38217" y="59258"/>
                  <a:pt x="50526" y="46948"/>
                  <a:pt x="65699" y="46948"/>
                </a:cubicBezTo>
                <a:close/>
                <a:moveTo>
                  <a:pt x="65699" y="0"/>
                </a:moveTo>
                <a:cubicBezTo>
                  <a:pt x="29343" y="0"/>
                  <a:pt x="0" y="29343"/>
                  <a:pt x="0" y="65699"/>
                </a:cubicBezTo>
                <a:cubicBezTo>
                  <a:pt x="0" y="101912"/>
                  <a:pt x="65699" y="203538"/>
                  <a:pt x="65699" y="203538"/>
                </a:cubicBezTo>
                <a:cubicBezTo>
                  <a:pt x="65699" y="203538"/>
                  <a:pt x="131254" y="101912"/>
                  <a:pt x="131254" y="65699"/>
                </a:cubicBezTo>
                <a:cubicBezTo>
                  <a:pt x="131254" y="29343"/>
                  <a:pt x="101912" y="0"/>
                  <a:pt x="65699" y="0"/>
                </a:cubicBezTo>
                <a:close/>
              </a:path>
            </a:pathLst>
          </a:custGeom>
          <a:solidFill>
            <a:srgbClr val="100F0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6" name="Google Shape;446;p33"/>
          <p:cNvSpPr txBox="1"/>
          <p:nvPr>
            <p:ph idx="12" type="sldNum"/>
          </p:nvPr>
        </p:nvSpPr>
        <p:spPr>
          <a:xfrm>
            <a:off x="8929570" y="4933550"/>
            <a:ext cx="214500" cy="214500"/>
          </a:xfrm>
          <a:prstGeom prst="rect">
            <a:avLst/>
          </a:prstGeom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1" lang="en" sz="700">
                <a:latin typeface="Lato"/>
                <a:ea typeface="Lato"/>
                <a:cs typeface="Lato"/>
                <a:sym typeface="Lato"/>
              </a:rPr>
              <a:t>‹#›</a:t>
            </a:fld>
            <a:endParaRPr b="1" sz="7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47" name="Google Shape;447;p33"/>
          <p:cNvSpPr txBox="1"/>
          <p:nvPr>
            <p:ph idx="12" type="sldNum"/>
          </p:nvPr>
        </p:nvSpPr>
        <p:spPr>
          <a:xfrm>
            <a:off x="8929570" y="4933550"/>
            <a:ext cx="214500" cy="214500"/>
          </a:xfrm>
          <a:prstGeom prst="rect">
            <a:avLst/>
          </a:prstGeom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1" lang="en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‹#›</a:t>
            </a:fld>
            <a:endParaRPr b="1" sz="7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448" name="Google Shape;448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4933550"/>
            <a:ext cx="209950" cy="209950"/>
          </a:xfrm>
          <a:prstGeom prst="rect">
            <a:avLst/>
          </a:prstGeom>
          <a:noFill/>
          <a:ln>
            <a:noFill/>
          </a:ln>
        </p:spPr>
      </p:pic>
      <p:sp>
        <p:nvSpPr>
          <p:cNvPr id="449" name="Google Shape;449;p33"/>
          <p:cNvSpPr txBox="1"/>
          <p:nvPr/>
        </p:nvSpPr>
        <p:spPr>
          <a:xfrm>
            <a:off x="565450" y="2145000"/>
            <a:ext cx="2787000" cy="2359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We’re a team of 100, spread around the U.S. with main offices in NYC and SF, where the media and tech industries collide. </a:t>
            </a:r>
            <a:endParaRPr sz="1000">
              <a:solidFill>
                <a:srgbClr val="FFFFFF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rgbClr val="FFFFFF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Our team is made up of: </a:t>
            </a:r>
            <a:endParaRPr sz="1000">
              <a:solidFill>
                <a:srgbClr val="FFFFFF"/>
              </a:solidFill>
              <a:latin typeface="Lato"/>
              <a:ea typeface="Lato"/>
              <a:cs typeface="Lato"/>
              <a:sym typeface="Lato"/>
            </a:endParaRPr>
          </a:p>
          <a:p>
            <a:pPr indent="-127508" lvl="0" marL="192024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Lato"/>
              <a:buChar char="●"/>
            </a:pPr>
            <a:r>
              <a:rPr lang="en" sz="10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journalists and editors </a:t>
            </a:r>
            <a:endParaRPr sz="1000">
              <a:solidFill>
                <a:srgbClr val="FFFFFF"/>
              </a:solidFill>
              <a:latin typeface="Lato"/>
              <a:ea typeface="Lato"/>
              <a:cs typeface="Lato"/>
              <a:sym typeface="Lato"/>
            </a:endParaRPr>
          </a:p>
          <a:p>
            <a:pPr indent="-127508" lvl="0" marL="192024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Lato"/>
              <a:buChar char="●"/>
            </a:pPr>
            <a:r>
              <a:rPr lang="en" sz="10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media relations experts </a:t>
            </a:r>
            <a:endParaRPr sz="1000">
              <a:solidFill>
                <a:srgbClr val="FFFFFF"/>
              </a:solidFill>
              <a:latin typeface="Lato"/>
              <a:ea typeface="Lato"/>
              <a:cs typeface="Lato"/>
              <a:sym typeface="Lato"/>
            </a:endParaRPr>
          </a:p>
          <a:p>
            <a:pPr indent="-127508" lvl="0" marL="192024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Lato"/>
              <a:buChar char="●"/>
            </a:pPr>
            <a:r>
              <a:rPr lang="en" sz="10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designers</a:t>
            </a:r>
            <a:endParaRPr sz="1000">
              <a:solidFill>
                <a:srgbClr val="FFFFFF"/>
              </a:solidFill>
              <a:latin typeface="Lato"/>
              <a:ea typeface="Lato"/>
              <a:cs typeface="Lato"/>
              <a:sym typeface="Lato"/>
            </a:endParaRPr>
          </a:p>
          <a:p>
            <a:pPr indent="-127508" lvl="0" marL="192024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Lato"/>
              <a:buChar char="●"/>
            </a:pPr>
            <a:r>
              <a:rPr lang="en" sz="10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strategists</a:t>
            </a:r>
            <a:endParaRPr sz="1000">
              <a:solidFill>
                <a:srgbClr val="FFFFFF"/>
              </a:solidFill>
              <a:latin typeface="Lato"/>
              <a:ea typeface="Lato"/>
              <a:cs typeface="Lato"/>
              <a:sym typeface="Lato"/>
            </a:endParaRPr>
          </a:p>
          <a:p>
            <a:pPr indent="-127508" lvl="0" marL="192024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Lato"/>
              <a:buChar char="●"/>
            </a:pPr>
            <a:r>
              <a:rPr lang="en" sz="10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data analysts</a:t>
            </a:r>
            <a:endParaRPr sz="1000">
              <a:solidFill>
                <a:srgbClr val="FFFFFF"/>
              </a:solidFill>
              <a:latin typeface="Lato"/>
              <a:ea typeface="Lato"/>
              <a:cs typeface="Lato"/>
              <a:sym typeface="Lato"/>
            </a:endParaRPr>
          </a:p>
          <a:p>
            <a:pPr indent="-127508" lvl="0" marL="192024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Lato"/>
              <a:buChar char="●"/>
            </a:pPr>
            <a:r>
              <a:rPr lang="en" sz="10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videographers</a:t>
            </a:r>
            <a:endParaRPr sz="1000">
              <a:solidFill>
                <a:srgbClr val="FFFFFF"/>
              </a:solidFill>
              <a:latin typeface="Lato"/>
              <a:ea typeface="Lato"/>
              <a:cs typeface="Lato"/>
              <a:sym typeface="Lato"/>
            </a:endParaRPr>
          </a:p>
          <a:p>
            <a:pPr indent="-127508" lvl="0" marL="192024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Lato"/>
              <a:buChar char="●"/>
            </a:pPr>
            <a:r>
              <a:rPr lang="en" sz="10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front-end developers </a:t>
            </a:r>
            <a:endParaRPr sz="1000">
              <a:solidFill>
                <a:srgbClr val="FFFFFF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rgbClr val="FFFFFF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rgbClr val="FFFFFF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rgbClr val="FFFFFF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50" name="Google Shape;450;p33"/>
          <p:cNvSpPr txBox="1"/>
          <p:nvPr/>
        </p:nvSpPr>
        <p:spPr>
          <a:xfrm>
            <a:off x="565400" y="1072500"/>
            <a:ext cx="2787000" cy="49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rgbClr val="FFFFFF"/>
                </a:solidFill>
                <a:latin typeface="Lato Black"/>
                <a:ea typeface="Lato Black"/>
                <a:cs typeface="Lato Black"/>
                <a:sym typeface="Lato Black"/>
              </a:rPr>
              <a:t>A full-stack</a:t>
            </a:r>
            <a:r>
              <a:rPr lang="en" sz="3000">
                <a:solidFill>
                  <a:srgbClr val="FFFFFF"/>
                </a:solidFill>
                <a:latin typeface="Lato Black"/>
                <a:ea typeface="Lato Black"/>
                <a:cs typeface="Lato Black"/>
                <a:sym typeface="Lato Black"/>
              </a:rPr>
              <a:t> a</a:t>
            </a:r>
            <a:r>
              <a:rPr lang="en" sz="3000">
                <a:solidFill>
                  <a:srgbClr val="FFFFFF"/>
                </a:solidFill>
                <a:latin typeface="Lato Black"/>
                <a:ea typeface="Lato Black"/>
                <a:cs typeface="Lato Black"/>
                <a:sym typeface="Lato Black"/>
              </a:rPr>
              <a:t>gency </a:t>
            </a:r>
            <a:endParaRPr sz="3000">
              <a:solidFill>
                <a:srgbClr val="FFFFFF"/>
              </a:solidFill>
              <a:latin typeface="Lato Black"/>
              <a:ea typeface="Lato Black"/>
              <a:cs typeface="Lato Black"/>
              <a:sym typeface="Lato Black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rgbClr val="FFFFFF"/>
              </a:solidFill>
              <a:latin typeface="Lato Black"/>
              <a:ea typeface="Lato Black"/>
              <a:cs typeface="Lato Black"/>
              <a:sym typeface="Lato Black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454" name="Shape 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5" name="Google Shape;455;p34"/>
          <p:cNvPicPr preferRelativeResize="0"/>
          <p:nvPr/>
        </p:nvPicPr>
        <p:blipFill rotWithShape="1">
          <a:blip r:embed="rId3">
            <a:alphaModFix amt="70000"/>
          </a:blip>
          <a:srcRect b="9538" l="2358" r="2529" t="6568"/>
          <a:stretch/>
        </p:blipFill>
        <p:spPr>
          <a:xfrm>
            <a:off x="4424976" y="1072505"/>
            <a:ext cx="4474552" cy="315752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56" name="Google Shape;456;p34"/>
          <p:cNvGrpSpPr/>
          <p:nvPr/>
        </p:nvGrpSpPr>
        <p:grpSpPr>
          <a:xfrm>
            <a:off x="5002502" y="2378805"/>
            <a:ext cx="3368091" cy="1479848"/>
            <a:chOff x="5002502" y="2378805"/>
            <a:chExt cx="3368091" cy="1479848"/>
          </a:xfrm>
        </p:grpSpPr>
        <p:sp>
          <p:nvSpPr>
            <p:cNvPr id="457" name="Google Shape;457;p34"/>
            <p:cNvSpPr/>
            <p:nvPr/>
          </p:nvSpPr>
          <p:spPr>
            <a:xfrm>
              <a:off x="5039327" y="2500430"/>
              <a:ext cx="94504" cy="146548"/>
            </a:xfrm>
            <a:custGeom>
              <a:rect b="b" l="l" r="r" t="t"/>
              <a:pathLst>
                <a:path extrusionOk="0" h="203539" w="131255">
                  <a:moveTo>
                    <a:pt x="65699" y="46948"/>
                  </a:moveTo>
                  <a:cubicBezTo>
                    <a:pt x="80728" y="46948"/>
                    <a:pt x="93037" y="59258"/>
                    <a:pt x="93037" y="74287"/>
                  </a:cubicBezTo>
                  <a:cubicBezTo>
                    <a:pt x="93037" y="89460"/>
                    <a:pt x="80728" y="101769"/>
                    <a:pt x="65699" y="101769"/>
                  </a:cubicBezTo>
                  <a:cubicBezTo>
                    <a:pt x="50526" y="101769"/>
                    <a:pt x="38217" y="89460"/>
                    <a:pt x="38217" y="74287"/>
                  </a:cubicBezTo>
                  <a:cubicBezTo>
                    <a:pt x="38217" y="59258"/>
                    <a:pt x="50526" y="46948"/>
                    <a:pt x="65699" y="46948"/>
                  </a:cubicBezTo>
                  <a:close/>
                  <a:moveTo>
                    <a:pt x="65699" y="0"/>
                  </a:moveTo>
                  <a:cubicBezTo>
                    <a:pt x="29343" y="0"/>
                    <a:pt x="0" y="29343"/>
                    <a:pt x="0" y="65699"/>
                  </a:cubicBezTo>
                  <a:cubicBezTo>
                    <a:pt x="0" y="101912"/>
                    <a:pt x="65699" y="203538"/>
                    <a:pt x="65699" y="203538"/>
                  </a:cubicBezTo>
                  <a:cubicBezTo>
                    <a:pt x="65699" y="203538"/>
                    <a:pt x="131254" y="101912"/>
                    <a:pt x="131254" y="65699"/>
                  </a:cubicBezTo>
                  <a:cubicBezTo>
                    <a:pt x="131254" y="29343"/>
                    <a:pt x="101912" y="0"/>
                    <a:pt x="65699" y="0"/>
                  </a:cubicBezTo>
                  <a:close/>
                </a:path>
              </a:pathLst>
            </a:custGeom>
            <a:solidFill>
              <a:srgbClr val="100F0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458" name="Google Shape;458;p34"/>
            <p:cNvGrpSpPr/>
            <p:nvPr/>
          </p:nvGrpSpPr>
          <p:grpSpPr>
            <a:xfrm>
              <a:off x="5002502" y="2378805"/>
              <a:ext cx="3368091" cy="1479848"/>
              <a:chOff x="5002502" y="2378805"/>
              <a:chExt cx="3368091" cy="1479848"/>
            </a:xfrm>
          </p:grpSpPr>
          <p:sp>
            <p:nvSpPr>
              <p:cNvPr id="459" name="Google Shape;459;p34"/>
              <p:cNvSpPr/>
              <p:nvPr/>
            </p:nvSpPr>
            <p:spPr>
              <a:xfrm>
                <a:off x="5002502" y="2600255"/>
                <a:ext cx="94504" cy="146548"/>
              </a:xfrm>
              <a:custGeom>
                <a:rect b="b" l="l" r="r" t="t"/>
                <a:pathLst>
                  <a:path extrusionOk="0" h="203539" w="131255">
                    <a:moveTo>
                      <a:pt x="65699" y="46948"/>
                    </a:moveTo>
                    <a:cubicBezTo>
                      <a:pt x="80728" y="46948"/>
                      <a:pt x="93037" y="59258"/>
                      <a:pt x="93037" y="74287"/>
                    </a:cubicBezTo>
                    <a:cubicBezTo>
                      <a:pt x="93037" y="89460"/>
                      <a:pt x="80728" y="101769"/>
                      <a:pt x="65699" y="101769"/>
                    </a:cubicBezTo>
                    <a:cubicBezTo>
                      <a:pt x="50526" y="101769"/>
                      <a:pt x="38217" y="89460"/>
                      <a:pt x="38217" y="74287"/>
                    </a:cubicBezTo>
                    <a:cubicBezTo>
                      <a:pt x="38217" y="59258"/>
                      <a:pt x="50526" y="46948"/>
                      <a:pt x="65699" y="46948"/>
                    </a:cubicBezTo>
                    <a:close/>
                    <a:moveTo>
                      <a:pt x="65699" y="0"/>
                    </a:moveTo>
                    <a:cubicBezTo>
                      <a:pt x="29343" y="0"/>
                      <a:pt x="0" y="29343"/>
                      <a:pt x="0" y="65699"/>
                    </a:cubicBezTo>
                    <a:cubicBezTo>
                      <a:pt x="0" y="101912"/>
                      <a:pt x="65699" y="203538"/>
                      <a:pt x="65699" y="203538"/>
                    </a:cubicBezTo>
                    <a:cubicBezTo>
                      <a:pt x="65699" y="203538"/>
                      <a:pt x="131254" y="101912"/>
                      <a:pt x="131254" y="65699"/>
                    </a:cubicBezTo>
                    <a:cubicBezTo>
                      <a:pt x="131254" y="29343"/>
                      <a:pt x="101912" y="0"/>
                      <a:pt x="65699" y="0"/>
                    </a:cubicBezTo>
                    <a:close/>
                  </a:path>
                </a:pathLst>
              </a:custGeom>
              <a:solidFill>
                <a:srgbClr val="100F0D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0" name="Google Shape;460;p34"/>
              <p:cNvSpPr/>
              <p:nvPr/>
            </p:nvSpPr>
            <p:spPr>
              <a:xfrm>
                <a:off x="5039327" y="2639205"/>
                <a:ext cx="94504" cy="146548"/>
              </a:xfrm>
              <a:custGeom>
                <a:rect b="b" l="l" r="r" t="t"/>
                <a:pathLst>
                  <a:path extrusionOk="0" h="203539" w="131255">
                    <a:moveTo>
                      <a:pt x="65699" y="46948"/>
                    </a:moveTo>
                    <a:cubicBezTo>
                      <a:pt x="80728" y="46948"/>
                      <a:pt x="93037" y="59258"/>
                      <a:pt x="93037" y="74287"/>
                    </a:cubicBezTo>
                    <a:cubicBezTo>
                      <a:pt x="93037" y="89460"/>
                      <a:pt x="80728" y="101769"/>
                      <a:pt x="65699" y="101769"/>
                    </a:cubicBezTo>
                    <a:cubicBezTo>
                      <a:pt x="50526" y="101769"/>
                      <a:pt x="38217" y="89460"/>
                      <a:pt x="38217" y="74287"/>
                    </a:cubicBezTo>
                    <a:cubicBezTo>
                      <a:pt x="38217" y="59258"/>
                      <a:pt x="50526" y="46948"/>
                      <a:pt x="65699" y="46948"/>
                    </a:cubicBezTo>
                    <a:close/>
                    <a:moveTo>
                      <a:pt x="65699" y="0"/>
                    </a:moveTo>
                    <a:cubicBezTo>
                      <a:pt x="29343" y="0"/>
                      <a:pt x="0" y="29343"/>
                      <a:pt x="0" y="65699"/>
                    </a:cubicBezTo>
                    <a:cubicBezTo>
                      <a:pt x="0" y="101912"/>
                      <a:pt x="65699" y="203538"/>
                      <a:pt x="65699" y="203538"/>
                    </a:cubicBezTo>
                    <a:cubicBezTo>
                      <a:pt x="65699" y="203538"/>
                      <a:pt x="131254" y="101912"/>
                      <a:pt x="131254" y="65699"/>
                    </a:cubicBezTo>
                    <a:cubicBezTo>
                      <a:pt x="131254" y="29343"/>
                      <a:pt x="101912" y="0"/>
                      <a:pt x="65699" y="0"/>
                    </a:cubicBezTo>
                    <a:close/>
                  </a:path>
                </a:pathLst>
              </a:custGeom>
              <a:solidFill>
                <a:srgbClr val="100F0D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1" name="Google Shape;461;p34"/>
              <p:cNvSpPr/>
              <p:nvPr/>
            </p:nvSpPr>
            <p:spPr>
              <a:xfrm>
                <a:off x="5182377" y="2639205"/>
                <a:ext cx="94504" cy="146548"/>
              </a:xfrm>
              <a:custGeom>
                <a:rect b="b" l="l" r="r" t="t"/>
                <a:pathLst>
                  <a:path extrusionOk="0" h="203539" w="131255">
                    <a:moveTo>
                      <a:pt x="65699" y="46948"/>
                    </a:moveTo>
                    <a:cubicBezTo>
                      <a:pt x="80728" y="46948"/>
                      <a:pt x="93037" y="59258"/>
                      <a:pt x="93037" y="74287"/>
                    </a:cubicBezTo>
                    <a:cubicBezTo>
                      <a:pt x="93037" y="89460"/>
                      <a:pt x="80728" y="101769"/>
                      <a:pt x="65699" y="101769"/>
                    </a:cubicBezTo>
                    <a:cubicBezTo>
                      <a:pt x="50526" y="101769"/>
                      <a:pt x="38217" y="89460"/>
                      <a:pt x="38217" y="74287"/>
                    </a:cubicBezTo>
                    <a:cubicBezTo>
                      <a:pt x="38217" y="59258"/>
                      <a:pt x="50526" y="46948"/>
                      <a:pt x="65699" y="46948"/>
                    </a:cubicBezTo>
                    <a:close/>
                    <a:moveTo>
                      <a:pt x="65699" y="0"/>
                    </a:moveTo>
                    <a:cubicBezTo>
                      <a:pt x="29343" y="0"/>
                      <a:pt x="0" y="29343"/>
                      <a:pt x="0" y="65699"/>
                    </a:cubicBezTo>
                    <a:cubicBezTo>
                      <a:pt x="0" y="101912"/>
                      <a:pt x="65699" y="203538"/>
                      <a:pt x="65699" y="203538"/>
                    </a:cubicBezTo>
                    <a:cubicBezTo>
                      <a:pt x="65699" y="203538"/>
                      <a:pt x="131254" y="101912"/>
                      <a:pt x="131254" y="65699"/>
                    </a:cubicBezTo>
                    <a:cubicBezTo>
                      <a:pt x="131254" y="29343"/>
                      <a:pt x="101912" y="0"/>
                      <a:pt x="65699" y="0"/>
                    </a:cubicBezTo>
                    <a:close/>
                  </a:path>
                </a:pathLst>
              </a:custGeom>
              <a:solidFill>
                <a:srgbClr val="100F0D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2" name="Google Shape;462;p34"/>
              <p:cNvSpPr/>
              <p:nvPr/>
            </p:nvSpPr>
            <p:spPr>
              <a:xfrm>
                <a:off x="5277039" y="2722280"/>
                <a:ext cx="94504" cy="146548"/>
              </a:xfrm>
              <a:custGeom>
                <a:rect b="b" l="l" r="r" t="t"/>
                <a:pathLst>
                  <a:path extrusionOk="0" h="203539" w="131255">
                    <a:moveTo>
                      <a:pt x="65699" y="46948"/>
                    </a:moveTo>
                    <a:cubicBezTo>
                      <a:pt x="80728" y="46948"/>
                      <a:pt x="93037" y="59258"/>
                      <a:pt x="93037" y="74287"/>
                    </a:cubicBezTo>
                    <a:cubicBezTo>
                      <a:pt x="93037" y="89460"/>
                      <a:pt x="80728" y="101769"/>
                      <a:pt x="65699" y="101769"/>
                    </a:cubicBezTo>
                    <a:cubicBezTo>
                      <a:pt x="50526" y="101769"/>
                      <a:pt x="38217" y="89460"/>
                      <a:pt x="38217" y="74287"/>
                    </a:cubicBezTo>
                    <a:cubicBezTo>
                      <a:pt x="38217" y="59258"/>
                      <a:pt x="50526" y="46948"/>
                      <a:pt x="65699" y="46948"/>
                    </a:cubicBezTo>
                    <a:close/>
                    <a:moveTo>
                      <a:pt x="65699" y="0"/>
                    </a:moveTo>
                    <a:cubicBezTo>
                      <a:pt x="29343" y="0"/>
                      <a:pt x="0" y="29343"/>
                      <a:pt x="0" y="65699"/>
                    </a:cubicBezTo>
                    <a:cubicBezTo>
                      <a:pt x="0" y="101912"/>
                      <a:pt x="65699" y="203538"/>
                      <a:pt x="65699" y="203538"/>
                    </a:cubicBezTo>
                    <a:cubicBezTo>
                      <a:pt x="65699" y="203538"/>
                      <a:pt x="131254" y="101912"/>
                      <a:pt x="131254" y="65699"/>
                    </a:cubicBezTo>
                    <a:cubicBezTo>
                      <a:pt x="131254" y="29343"/>
                      <a:pt x="101912" y="0"/>
                      <a:pt x="65699" y="0"/>
                    </a:cubicBezTo>
                    <a:close/>
                  </a:path>
                </a:pathLst>
              </a:custGeom>
              <a:solidFill>
                <a:srgbClr val="100F0D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3" name="Google Shape;463;p34"/>
              <p:cNvSpPr/>
              <p:nvPr/>
            </p:nvSpPr>
            <p:spPr>
              <a:xfrm>
                <a:off x="5397102" y="2571430"/>
                <a:ext cx="94504" cy="146548"/>
              </a:xfrm>
              <a:custGeom>
                <a:rect b="b" l="l" r="r" t="t"/>
                <a:pathLst>
                  <a:path extrusionOk="0" h="203539" w="131255">
                    <a:moveTo>
                      <a:pt x="65699" y="46948"/>
                    </a:moveTo>
                    <a:cubicBezTo>
                      <a:pt x="80728" y="46948"/>
                      <a:pt x="93037" y="59258"/>
                      <a:pt x="93037" y="74287"/>
                    </a:cubicBezTo>
                    <a:cubicBezTo>
                      <a:pt x="93037" y="89460"/>
                      <a:pt x="80728" y="101769"/>
                      <a:pt x="65699" y="101769"/>
                    </a:cubicBezTo>
                    <a:cubicBezTo>
                      <a:pt x="50526" y="101769"/>
                      <a:pt x="38217" y="89460"/>
                      <a:pt x="38217" y="74287"/>
                    </a:cubicBezTo>
                    <a:cubicBezTo>
                      <a:pt x="38217" y="59258"/>
                      <a:pt x="50526" y="46948"/>
                      <a:pt x="65699" y="46948"/>
                    </a:cubicBezTo>
                    <a:close/>
                    <a:moveTo>
                      <a:pt x="65699" y="0"/>
                    </a:moveTo>
                    <a:cubicBezTo>
                      <a:pt x="29343" y="0"/>
                      <a:pt x="0" y="29343"/>
                      <a:pt x="0" y="65699"/>
                    </a:cubicBezTo>
                    <a:cubicBezTo>
                      <a:pt x="0" y="101912"/>
                      <a:pt x="65699" y="203538"/>
                      <a:pt x="65699" y="203538"/>
                    </a:cubicBezTo>
                    <a:cubicBezTo>
                      <a:pt x="65699" y="203538"/>
                      <a:pt x="131254" y="101912"/>
                      <a:pt x="131254" y="65699"/>
                    </a:cubicBezTo>
                    <a:cubicBezTo>
                      <a:pt x="131254" y="29343"/>
                      <a:pt x="101912" y="0"/>
                      <a:pt x="65699" y="0"/>
                    </a:cubicBezTo>
                    <a:close/>
                  </a:path>
                </a:pathLst>
              </a:custGeom>
              <a:solidFill>
                <a:srgbClr val="100F0D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4" name="Google Shape;464;p34"/>
              <p:cNvSpPr/>
              <p:nvPr/>
            </p:nvSpPr>
            <p:spPr>
              <a:xfrm>
                <a:off x="5591127" y="2577905"/>
                <a:ext cx="94504" cy="146548"/>
              </a:xfrm>
              <a:custGeom>
                <a:rect b="b" l="l" r="r" t="t"/>
                <a:pathLst>
                  <a:path extrusionOk="0" h="203539" w="131255">
                    <a:moveTo>
                      <a:pt x="65699" y="46948"/>
                    </a:moveTo>
                    <a:cubicBezTo>
                      <a:pt x="80728" y="46948"/>
                      <a:pt x="93037" y="59258"/>
                      <a:pt x="93037" y="74287"/>
                    </a:cubicBezTo>
                    <a:cubicBezTo>
                      <a:pt x="93037" y="89460"/>
                      <a:pt x="80728" y="101769"/>
                      <a:pt x="65699" y="101769"/>
                    </a:cubicBezTo>
                    <a:cubicBezTo>
                      <a:pt x="50526" y="101769"/>
                      <a:pt x="38217" y="89460"/>
                      <a:pt x="38217" y="74287"/>
                    </a:cubicBezTo>
                    <a:cubicBezTo>
                      <a:pt x="38217" y="59258"/>
                      <a:pt x="50526" y="46948"/>
                      <a:pt x="65699" y="46948"/>
                    </a:cubicBezTo>
                    <a:close/>
                    <a:moveTo>
                      <a:pt x="65699" y="0"/>
                    </a:moveTo>
                    <a:cubicBezTo>
                      <a:pt x="29343" y="0"/>
                      <a:pt x="0" y="29343"/>
                      <a:pt x="0" y="65699"/>
                    </a:cubicBezTo>
                    <a:cubicBezTo>
                      <a:pt x="0" y="101912"/>
                      <a:pt x="65699" y="203538"/>
                      <a:pt x="65699" y="203538"/>
                    </a:cubicBezTo>
                    <a:cubicBezTo>
                      <a:pt x="65699" y="203538"/>
                      <a:pt x="131254" y="101912"/>
                      <a:pt x="131254" y="65699"/>
                    </a:cubicBezTo>
                    <a:cubicBezTo>
                      <a:pt x="131254" y="29343"/>
                      <a:pt x="101912" y="0"/>
                      <a:pt x="65699" y="0"/>
                    </a:cubicBezTo>
                    <a:close/>
                  </a:path>
                </a:pathLst>
              </a:custGeom>
              <a:solidFill>
                <a:srgbClr val="100F0D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5" name="Google Shape;465;p34"/>
              <p:cNvSpPr/>
              <p:nvPr/>
            </p:nvSpPr>
            <p:spPr>
              <a:xfrm>
                <a:off x="5672052" y="2511680"/>
                <a:ext cx="94504" cy="146548"/>
              </a:xfrm>
              <a:custGeom>
                <a:rect b="b" l="l" r="r" t="t"/>
                <a:pathLst>
                  <a:path extrusionOk="0" h="203539" w="131255">
                    <a:moveTo>
                      <a:pt x="65699" y="46948"/>
                    </a:moveTo>
                    <a:cubicBezTo>
                      <a:pt x="80728" y="46948"/>
                      <a:pt x="93037" y="59258"/>
                      <a:pt x="93037" y="74287"/>
                    </a:cubicBezTo>
                    <a:cubicBezTo>
                      <a:pt x="93037" y="89460"/>
                      <a:pt x="80728" y="101769"/>
                      <a:pt x="65699" y="101769"/>
                    </a:cubicBezTo>
                    <a:cubicBezTo>
                      <a:pt x="50526" y="101769"/>
                      <a:pt x="38217" y="89460"/>
                      <a:pt x="38217" y="74287"/>
                    </a:cubicBezTo>
                    <a:cubicBezTo>
                      <a:pt x="38217" y="59258"/>
                      <a:pt x="50526" y="46948"/>
                      <a:pt x="65699" y="46948"/>
                    </a:cubicBezTo>
                    <a:close/>
                    <a:moveTo>
                      <a:pt x="65699" y="0"/>
                    </a:moveTo>
                    <a:cubicBezTo>
                      <a:pt x="29343" y="0"/>
                      <a:pt x="0" y="29343"/>
                      <a:pt x="0" y="65699"/>
                    </a:cubicBezTo>
                    <a:cubicBezTo>
                      <a:pt x="0" y="101912"/>
                      <a:pt x="65699" y="203538"/>
                      <a:pt x="65699" y="203538"/>
                    </a:cubicBezTo>
                    <a:cubicBezTo>
                      <a:pt x="65699" y="203538"/>
                      <a:pt x="131254" y="101912"/>
                      <a:pt x="131254" y="65699"/>
                    </a:cubicBezTo>
                    <a:cubicBezTo>
                      <a:pt x="131254" y="29343"/>
                      <a:pt x="101912" y="0"/>
                      <a:pt x="65699" y="0"/>
                    </a:cubicBezTo>
                    <a:close/>
                  </a:path>
                </a:pathLst>
              </a:custGeom>
              <a:solidFill>
                <a:srgbClr val="100F0D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6" name="Google Shape;466;p34"/>
              <p:cNvSpPr/>
              <p:nvPr/>
            </p:nvSpPr>
            <p:spPr>
              <a:xfrm>
                <a:off x="6485414" y="2378805"/>
                <a:ext cx="94504" cy="146548"/>
              </a:xfrm>
              <a:custGeom>
                <a:rect b="b" l="l" r="r" t="t"/>
                <a:pathLst>
                  <a:path extrusionOk="0" h="203539" w="131255">
                    <a:moveTo>
                      <a:pt x="65699" y="46948"/>
                    </a:moveTo>
                    <a:cubicBezTo>
                      <a:pt x="80728" y="46948"/>
                      <a:pt x="93037" y="59258"/>
                      <a:pt x="93037" y="74287"/>
                    </a:cubicBezTo>
                    <a:cubicBezTo>
                      <a:pt x="93037" y="89460"/>
                      <a:pt x="80728" y="101769"/>
                      <a:pt x="65699" y="101769"/>
                    </a:cubicBezTo>
                    <a:cubicBezTo>
                      <a:pt x="50526" y="101769"/>
                      <a:pt x="38217" y="89460"/>
                      <a:pt x="38217" y="74287"/>
                    </a:cubicBezTo>
                    <a:cubicBezTo>
                      <a:pt x="38217" y="59258"/>
                      <a:pt x="50526" y="46948"/>
                      <a:pt x="65699" y="46948"/>
                    </a:cubicBezTo>
                    <a:close/>
                    <a:moveTo>
                      <a:pt x="65699" y="0"/>
                    </a:moveTo>
                    <a:cubicBezTo>
                      <a:pt x="29343" y="0"/>
                      <a:pt x="0" y="29343"/>
                      <a:pt x="0" y="65699"/>
                    </a:cubicBezTo>
                    <a:cubicBezTo>
                      <a:pt x="0" y="101912"/>
                      <a:pt x="65699" y="203538"/>
                      <a:pt x="65699" y="203538"/>
                    </a:cubicBezTo>
                    <a:cubicBezTo>
                      <a:pt x="65699" y="203538"/>
                      <a:pt x="131254" y="101912"/>
                      <a:pt x="131254" y="65699"/>
                    </a:cubicBezTo>
                    <a:cubicBezTo>
                      <a:pt x="131254" y="29343"/>
                      <a:pt x="101912" y="0"/>
                      <a:pt x="65699" y="0"/>
                    </a:cubicBezTo>
                    <a:close/>
                  </a:path>
                </a:pathLst>
              </a:custGeom>
              <a:solidFill>
                <a:srgbClr val="100F0D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7" name="Google Shape;467;p34"/>
              <p:cNvSpPr/>
              <p:nvPr/>
            </p:nvSpPr>
            <p:spPr>
              <a:xfrm>
                <a:off x="6587114" y="2400605"/>
                <a:ext cx="94504" cy="146548"/>
              </a:xfrm>
              <a:custGeom>
                <a:rect b="b" l="l" r="r" t="t"/>
                <a:pathLst>
                  <a:path extrusionOk="0" h="203539" w="131255">
                    <a:moveTo>
                      <a:pt x="65699" y="46948"/>
                    </a:moveTo>
                    <a:cubicBezTo>
                      <a:pt x="80728" y="46948"/>
                      <a:pt x="93037" y="59258"/>
                      <a:pt x="93037" y="74287"/>
                    </a:cubicBezTo>
                    <a:cubicBezTo>
                      <a:pt x="93037" y="89460"/>
                      <a:pt x="80728" y="101769"/>
                      <a:pt x="65699" y="101769"/>
                    </a:cubicBezTo>
                    <a:cubicBezTo>
                      <a:pt x="50526" y="101769"/>
                      <a:pt x="38217" y="89460"/>
                      <a:pt x="38217" y="74287"/>
                    </a:cubicBezTo>
                    <a:cubicBezTo>
                      <a:pt x="38217" y="59258"/>
                      <a:pt x="50526" y="46948"/>
                      <a:pt x="65699" y="46948"/>
                    </a:cubicBezTo>
                    <a:close/>
                    <a:moveTo>
                      <a:pt x="65699" y="0"/>
                    </a:moveTo>
                    <a:cubicBezTo>
                      <a:pt x="29343" y="0"/>
                      <a:pt x="0" y="29343"/>
                      <a:pt x="0" y="65699"/>
                    </a:cubicBezTo>
                    <a:cubicBezTo>
                      <a:pt x="0" y="101912"/>
                      <a:pt x="65699" y="203538"/>
                      <a:pt x="65699" y="203538"/>
                    </a:cubicBezTo>
                    <a:cubicBezTo>
                      <a:pt x="65699" y="203538"/>
                      <a:pt x="131254" y="101912"/>
                      <a:pt x="131254" y="65699"/>
                    </a:cubicBezTo>
                    <a:cubicBezTo>
                      <a:pt x="131254" y="29343"/>
                      <a:pt x="101912" y="0"/>
                      <a:pt x="65699" y="0"/>
                    </a:cubicBezTo>
                    <a:close/>
                  </a:path>
                </a:pathLst>
              </a:custGeom>
              <a:solidFill>
                <a:srgbClr val="100F0D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8" name="Google Shape;468;p34"/>
              <p:cNvSpPr/>
              <p:nvPr/>
            </p:nvSpPr>
            <p:spPr>
              <a:xfrm>
                <a:off x="6648439" y="2453705"/>
                <a:ext cx="94504" cy="146548"/>
              </a:xfrm>
              <a:custGeom>
                <a:rect b="b" l="l" r="r" t="t"/>
                <a:pathLst>
                  <a:path extrusionOk="0" h="203539" w="131255">
                    <a:moveTo>
                      <a:pt x="65699" y="46948"/>
                    </a:moveTo>
                    <a:cubicBezTo>
                      <a:pt x="80728" y="46948"/>
                      <a:pt x="93037" y="59258"/>
                      <a:pt x="93037" y="74287"/>
                    </a:cubicBezTo>
                    <a:cubicBezTo>
                      <a:pt x="93037" y="89460"/>
                      <a:pt x="80728" y="101769"/>
                      <a:pt x="65699" y="101769"/>
                    </a:cubicBezTo>
                    <a:cubicBezTo>
                      <a:pt x="50526" y="101769"/>
                      <a:pt x="38217" y="89460"/>
                      <a:pt x="38217" y="74287"/>
                    </a:cubicBezTo>
                    <a:cubicBezTo>
                      <a:pt x="38217" y="59258"/>
                      <a:pt x="50526" y="46948"/>
                      <a:pt x="65699" y="46948"/>
                    </a:cubicBezTo>
                    <a:close/>
                    <a:moveTo>
                      <a:pt x="65699" y="0"/>
                    </a:moveTo>
                    <a:cubicBezTo>
                      <a:pt x="29343" y="0"/>
                      <a:pt x="0" y="29343"/>
                      <a:pt x="0" y="65699"/>
                    </a:cubicBezTo>
                    <a:cubicBezTo>
                      <a:pt x="0" y="101912"/>
                      <a:pt x="65699" y="203538"/>
                      <a:pt x="65699" y="203538"/>
                    </a:cubicBezTo>
                    <a:cubicBezTo>
                      <a:pt x="65699" y="203538"/>
                      <a:pt x="131254" y="101912"/>
                      <a:pt x="131254" y="65699"/>
                    </a:cubicBezTo>
                    <a:cubicBezTo>
                      <a:pt x="131254" y="29343"/>
                      <a:pt x="101912" y="0"/>
                      <a:pt x="65699" y="0"/>
                    </a:cubicBezTo>
                    <a:close/>
                  </a:path>
                </a:pathLst>
              </a:custGeom>
              <a:solidFill>
                <a:srgbClr val="100F0D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9" name="Google Shape;469;p34"/>
              <p:cNvSpPr/>
              <p:nvPr/>
            </p:nvSpPr>
            <p:spPr>
              <a:xfrm>
                <a:off x="6803289" y="3499980"/>
                <a:ext cx="94504" cy="146548"/>
              </a:xfrm>
              <a:custGeom>
                <a:rect b="b" l="l" r="r" t="t"/>
                <a:pathLst>
                  <a:path extrusionOk="0" h="203539" w="131255">
                    <a:moveTo>
                      <a:pt x="65699" y="46948"/>
                    </a:moveTo>
                    <a:cubicBezTo>
                      <a:pt x="80728" y="46948"/>
                      <a:pt x="93037" y="59258"/>
                      <a:pt x="93037" y="74287"/>
                    </a:cubicBezTo>
                    <a:cubicBezTo>
                      <a:pt x="93037" y="89460"/>
                      <a:pt x="80728" y="101769"/>
                      <a:pt x="65699" y="101769"/>
                    </a:cubicBezTo>
                    <a:cubicBezTo>
                      <a:pt x="50526" y="101769"/>
                      <a:pt x="38217" y="89460"/>
                      <a:pt x="38217" y="74287"/>
                    </a:cubicBezTo>
                    <a:cubicBezTo>
                      <a:pt x="38217" y="59258"/>
                      <a:pt x="50526" y="46948"/>
                      <a:pt x="65699" y="46948"/>
                    </a:cubicBezTo>
                    <a:close/>
                    <a:moveTo>
                      <a:pt x="65699" y="0"/>
                    </a:moveTo>
                    <a:cubicBezTo>
                      <a:pt x="29343" y="0"/>
                      <a:pt x="0" y="29343"/>
                      <a:pt x="0" y="65699"/>
                    </a:cubicBezTo>
                    <a:cubicBezTo>
                      <a:pt x="0" y="101912"/>
                      <a:pt x="65699" y="203538"/>
                      <a:pt x="65699" y="203538"/>
                    </a:cubicBezTo>
                    <a:cubicBezTo>
                      <a:pt x="65699" y="203538"/>
                      <a:pt x="131254" y="101912"/>
                      <a:pt x="131254" y="65699"/>
                    </a:cubicBezTo>
                    <a:cubicBezTo>
                      <a:pt x="131254" y="29343"/>
                      <a:pt x="101912" y="0"/>
                      <a:pt x="65699" y="0"/>
                    </a:cubicBezTo>
                    <a:close/>
                  </a:path>
                </a:pathLst>
              </a:custGeom>
              <a:solidFill>
                <a:srgbClr val="100F0D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0" name="Google Shape;470;p34"/>
              <p:cNvSpPr/>
              <p:nvPr/>
            </p:nvSpPr>
            <p:spPr>
              <a:xfrm>
                <a:off x="7452164" y="2756255"/>
                <a:ext cx="94504" cy="146548"/>
              </a:xfrm>
              <a:custGeom>
                <a:rect b="b" l="l" r="r" t="t"/>
                <a:pathLst>
                  <a:path extrusionOk="0" h="203539" w="131255">
                    <a:moveTo>
                      <a:pt x="65699" y="46948"/>
                    </a:moveTo>
                    <a:cubicBezTo>
                      <a:pt x="80728" y="46948"/>
                      <a:pt x="93037" y="59258"/>
                      <a:pt x="93037" y="74287"/>
                    </a:cubicBezTo>
                    <a:cubicBezTo>
                      <a:pt x="93037" y="89460"/>
                      <a:pt x="80728" y="101769"/>
                      <a:pt x="65699" y="101769"/>
                    </a:cubicBezTo>
                    <a:cubicBezTo>
                      <a:pt x="50526" y="101769"/>
                      <a:pt x="38217" y="89460"/>
                      <a:pt x="38217" y="74287"/>
                    </a:cubicBezTo>
                    <a:cubicBezTo>
                      <a:pt x="38217" y="59258"/>
                      <a:pt x="50526" y="46948"/>
                      <a:pt x="65699" y="46948"/>
                    </a:cubicBezTo>
                    <a:close/>
                    <a:moveTo>
                      <a:pt x="65699" y="0"/>
                    </a:moveTo>
                    <a:cubicBezTo>
                      <a:pt x="29343" y="0"/>
                      <a:pt x="0" y="29343"/>
                      <a:pt x="0" y="65699"/>
                    </a:cubicBezTo>
                    <a:cubicBezTo>
                      <a:pt x="0" y="101912"/>
                      <a:pt x="65699" y="203538"/>
                      <a:pt x="65699" y="203538"/>
                    </a:cubicBezTo>
                    <a:cubicBezTo>
                      <a:pt x="65699" y="203538"/>
                      <a:pt x="131254" y="101912"/>
                      <a:pt x="131254" y="65699"/>
                    </a:cubicBezTo>
                    <a:cubicBezTo>
                      <a:pt x="131254" y="29343"/>
                      <a:pt x="101912" y="0"/>
                      <a:pt x="65699" y="0"/>
                    </a:cubicBezTo>
                    <a:close/>
                  </a:path>
                </a:pathLst>
              </a:custGeom>
              <a:solidFill>
                <a:srgbClr val="100F0D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1" name="Google Shape;471;p34"/>
              <p:cNvSpPr/>
              <p:nvPr/>
            </p:nvSpPr>
            <p:spPr>
              <a:xfrm>
                <a:off x="7380689" y="2902805"/>
                <a:ext cx="94504" cy="146548"/>
              </a:xfrm>
              <a:custGeom>
                <a:rect b="b" l="l" r="r" t="t"/>
                <a:pathLst>
                  <a:path extrusionOk="0" h="203539" w="131255">
                    <a:moveTo>
                      <a:pt x="65699" y="46948"/>
                    </a:moveTo>
                    <a:cubicBezTo>
                      <a:pt x="80728" y="46948"/>
                      <a:pt x="93037" y="59258"/>
                      <a:pt x="93037" y="74287"/>
                    </a:cubicBezTo>
                    <a:cubicBezTo>
                      <a:pt x="93037" y="89460"/>
                      <a:pt x="80728" y="101769"/>
                      <a:pt x="65699" y="101769"/>
                    </a:cubicBezTo>
                    <a:cubicBezTo>
                      <a:pt x="50526" y="101769"/>
                      <a:pt x="38217" y="89460"/>
                      <a:pt x="38217" y="74287"/>
                    </a:cubicBezTo>
                    <a:cubicBezTo>
                      <a:pt x="38217" y="59258"/>
                      <a:pt x="50526" y="46948"/>
                      <a:pt x="65699" y="46948"/>
                    </a:cubicBezTo>
                    <a:close/>
                    <a:moveTo>
                      <a:pt x="65699" y="0"/>
                    </a:moveTo>
                    <a:cubicBezTo>
                      <a:pt x="29343" y="0"/>
                      <a:pt x="0" y="29343"/>
                      <a:pt x="0" y="65699"/>
                    </a:cubicBezTo>
                    <a:cubicBezTo>
                      <a:pt x="0" y="101912"/>
                      <a:pt x="65699" y="203538"/>
                      <a:pt x="65699" y="203538"/>
                    </a:cubicBezTo>
                    <a:cubicBezTo>
                      <a:pt x="65699" y="203538"/>
                      <a:pt x="131254" y="101912"/>
                      <a:pt x="131254" y="65699"/>
                    </a:cubicBezTo>
                    <a:cubicBezTo>
                      <a:pt x="131254" y="29343"/>
                      <a:pt x="101912" y="0"/>
                      <a:pt x="65699" y="0"/>
                    </a:cubicBezTo>
                    <a:close/>
                  </a:path>
                </a:pathLst>
              </a:custGeom>
              <a:solidFill>
                <a:srgbClr val="100F0D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2" name="Google Shape;472;p34"/>
              <p:cNvSpPr/>
              <p:nvPr/>
            </p:nvSpPr>
            <p:spPr>
              <a:xfrm>
                <a:off x="7489564" y="2902805"/>
                <a:ext cx="94504" cy="146548"/>
              </a:xfrm>
              <a:custGeom>
                <a:rect b="b" l="l" r="r" t="t"/>
                <a:pathLst>
                  <a:path extrusionOk="0" h="203539" w="131255">
                    <a:moveTo>
                      <a:pt x="65699" y="46948"/>
                    </a:moveTo>
                    <a:cubicBezTo>
                      <a:pt x="80728" y="46948"/>
                      <a:pt x="93037" y="59258"/>
                      <a:pt x="93037" y="74287"/>
                    </a:cubicBezTo>
                    <a:cubicBezTo>
                      <a:pt x="93037" y="89460"/>
                      <a:pt x="80728" y="101769"/>
                      <a:pt x="65699" y="101769"/>
                    </a:cubicBezTo>
                    <a:cubicBezTo>
                      <a:pt x="50526" y="101769"/>
                      <a:pt x="38217" y="89460"/>
                      <a:pt x="38217" y="74287"/>
                    </a:cubicBezTo>
                    <a:cubicBezTo>
                      <a:pt x="38217" y="59258"/>
                      <a:pt x="50526" y="46948"/>
                      <a:pt x="65699" y="46948"/>
                    </a:cubicBezTo>
                    <a:close/>
                    <a:moveTo>
                      <a:pt x="65699" y="0"/>
                    </a:moveTo>
                    <a:cubicBezTo>
                      <a:pt x="29343" y="0"/>
                      <a:pt x="0" y="29343"/>
                      <a:pt x="0" y="65699"/>
                    </a:cubicBezTo>
                    <a:cubicBezTo>
                      <a:pt x="0" y="101912"/>
                      <a:pt x="65699" y="203538"/>
                      <a:pt x="65699" y="203538"/>
                    </a:cubicBezTo>
                    <a:cubicBezTo>
                      <a:pt x="65699" y="203538"/>
                      <a:pt x="131254" y="101912"/>
                      <a:pt x="131254" y="65699"/>
                    </a:cubicBezTo>
                    <a:cubicBezTo>
                      <a:pt x="131254" y="29343"/>
                      <a:pt x="101912" y="0"/>
                      <a:pt x="65699" y="0"/>
                    </a:cubicBezTo>
                    <a:close/>
                  </a:path>
                </a:pathLst>
              </a:custGeom>
              <a:solidFill>
                <a:srgbClr val="100F0D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3" name="Google Shape;473;p34"/>
              <p:cNvSpPr/>
              <p:nvPr/>
            </p:nvSpPr>
            <p:spPr>
              <a:xfrm>
                <a:off x="7443214" y="2992030"/>
                <a:ext cx="94504" cy="146548"/>
              </a:xfrm>
              <a:custGeom>
                <a:rect b="b" l="l" r="r" t="t"/>
                <a:pathLst>
                  <a:path extrusionOk="0" h="203539" w="131255">
                    <a:moveTo>
                      <a:pt x="65699" y="46948"/>
                    </a:moveTo>
                    <a:cubicBezTo>
                      <a:pt x="80728" y="46948"/>
                      <a:pt x="93037" y="59258"/>
                      <a:pt x="93037" y="74287"/>
                    </a:cubicBezTo>
                    <a:cubicBezTo>
                      <a:pt x="93037" y="89460"/>
                      <a:pt x="80728" y="101769"/>
                      <a:pt x="65699" y="101769"/>
                    </a:cubicBezTo>
                    <a:cubicBezTo>
                      <a:pt x="50526" y="101769"/>
                      <a:pt x="38217" y="89460"/>
                      <a:pt x="38217" y="74287"/>
                    </a:cubicBezTo>
                    <a:cubicBezTo>
                      <a:pt x="38217" y="59258"/>
                      <a:pt x="50526" y="46948"/>
                      <a:pt x="65699" y="46948"/>
                    </a:cubicBezTo>
                    <a:close/>
                    <a:moveTo>
                      <a:pt x="65699" y="0"/>
                    </a:moveTo>
                    <a:cubicBezTo>
                      <a:pt x="29343" y="0"/>
                      <a:pt x="0" y="29343"/>
                      <a:pt x="0" y="65699"/>
                    </a:cubicBezTo>
                    <a:cubicBezTo>
                      <a:pt x="0" y="101912"/>
                      <a:pt x="65699" y="203538"/>
                      <a:pt x="65699" y="203538"/>
                    </a:cubicBezTo>
                    <a:cubicBezTo>
                      <a:pt x="65699" y="203538"/>
                      <a:pt x="131254" y="101912"/>
                      <a:pt x="131254" y="65699"/>
                    </a:cubicBezTo>
                    <a:cubicBezTo>
                      <a:pt x="131254" y="29343"/>
                      <a:pt x="101912" y="0"/>
                      <a:pt x="65699" y="0"/>
                    </a:cubicBezTo>
                    <a:close/>
                  </a:path>
                </a:pathLst>
              </a:custGeom>
              <a:solidFill>
                <a:srgbClr val="100F0D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4" name="Google Shape;474;p34"/>
              <p:cNvSpPr/>
              <p:nvPr/>
            </p:nvSpPr>
            <p:spPr>
              <a:xfrm>
                <a:off x="7844939" y="2624630"/>
                <a:ext cx="94504" cy="146548"/>
              </a:xfrm>
              <a:custGeom>
                <a:rect b="b" l="l" r="r" t="t"/>
                <a:pathLst>
                  <a:path extrusionOk="0" h="203539" w="131255">
                    <a:moveTo>
                      <a:pt x="65699" y="46948"/>
                    </a:moveTo>
                    <a:cubicBezTo>
                      <a:pt x="80728" y="46948"/>
                      <a:pt x="93037" y="59258"/>
                      <a:pt x="93037" y="74287"/>
                    </a:cubicBezTo>
                    <a:cubicBezTo>
                      <a:pt x="93037" y="89460"/>
                      <a:pt x="80728" y="101769"/>
                      <a:pt x="65699" y="101769"/>
                    </a:cubicBezTo>
                    <a:cubicBezTo>
                      <a:pt x="50526" y="101769"/>
                      <a:pt x="38217" y="89460"/>
                      <a:pt x="38217" y="74287"/>
                    </a:cubicBezTo>
                    <a:cubicBezTo>
                      <a:pt x="38217" y="59258"/>
                      <a:pt x="50526" y="46948"/>
                      <a:pt x="65699" y="46948"/>
                    </a:cubicBezTo>
                    <a:close/>
                    <a:moveTo>
                      <a:pt x="65699" y="0"/>
                    </a:moveTo>
                    <a:cubicBezTo>
                      <a:pt x="29343" y="0"/>
                      <a:pt x="0" y="29343"/>
                      <a:pt x="0" y="65699"/>
                    </a:cubicBezTo>
                    <a:cubicBezTo>
                      <a:pt x="0" y="101912"/>
                      <a:pt x="65699" y="203538"/>
                      <a:pt x="65699" y="203538"/>
                    </a:cubicBezTo>
                    <a:cubicBezTo>
                      <a:pt x="65699" y="203538"/>
                      <a:pt x="131254" y="101912"/>
                      <a:pt x="131254" y="65699"/>
                    </a:cubicBezTo>
                    <a:cubicBezTo>
                      <a:pt x="131254" y="29343"/>
                      <a:pt x="101912" y="0"/>
                      <a:pt x="65699" y="0"/>
                    </a:cubicBezTo>
                    <a:close/>
                  </a:path>
                </a:pathLst>
              </a:custGeom>
              <a:solidFill>
                <a:srgbClr val="100F0D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5" name="Google Shape;475;p34"/>
              <p:cNvSpPr/>
              <p:nvPr/>
            </p:nvSpPr>
            <p:spPr>
              <a:xfrm>
                <a:off x="7910114" y="2771180"/>
                <a:ext cx="94504" cy="146548"/>
              </a:xfrm>
              <a:custGeom>
                <a:rect b="b" l="l" r="r" t="t"/>
                <a:pathLst>
                  <a:path extrusionOk="0" h="203539" w="131255">
                    <a:moveTo>
                      <a:pt x="65699" y="46948"/>
                    </a:moveTo>
                    <a:cubicBezTo>
                      <a:pt x="80728" y="46948"/>
                      <a:pt x="93037" y="59258"/>
                      <a:pt x="93037" y="74287"/>
                    </a:cubicBezTo>
                    <a:cubicBezTo>
                      <a:pt x="93037" y="89460"/>
                      <a:pt x="80728" y="101769"/>
                      <a:pt x="65699" y="101769"/>
                    </a:cubicBezTo>
                    <a:cubicBezTo>
                      <a:pt x="50526" y="101769"/>
                      <a:pt x="38217" y="89460"/>
                      <a:pt x="38217" y="74287"/>
                    </a:cubicBezTo>
                    <a:cubicBezTo>
                      <a:pt x="38217" y="59258"/>
                      <a:pt x="50526" y="46948"/>
                      <a:pt x="65699" y="46948"/>
                    </a:cubicBezTo>
                    <a:close/>
                    <a:moveTo>
                      <a:pt x="65699" y="0"/>
                    </a:moveTo>
                    <a:cubicBezTo>
                      <a:pt x="29343" y="0"/>
                      <a:pt x="0" y="29343"/>
                      <a:pt x="0" y="65699"/>
                    </a:cubicBezTo>
                    <a:cubicBezTo>
                      <a:pt x="0" y="101912"/>
                      <a:pt x="65699" y="203538"/>
                      <a:pt x="65699" y="203538"/>
                    </a:cubicBezTo>
                    <a:cubicBezTo>
                      <a:pt x="65699" y="203538"/>
                      <a:pt x="131254" y="101912"/>
                      <a:pt x="131254" y="65699"/>
                    </a:cubicBezTo>
                    <a:cubicBezTo>
                      <a:pt x="131254" y="29343"/>
                      <a:pt x="101912" y="0"/>
                      <a:pt x="65699" y="0"/>
                    </a:cubicBezTo>
                    <a:close/>
                  </a:path>
                </a:pathLst>
              </a:custGeom>
              <a:solidFill>
                <a:srgbClr val="100F0D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6" name="Google Shape;476;p34"/>
              <p:cNvSpPr/>
              <p:nvPr/>
            </p:nvSpPr>
            <p:spPr>
              <a:xfrm>
                <a:off x="7720839" y="3164405"/>
                <a:ext cx="94504" cy="146548"/>
              </a:xfrm>
              <a:custGeom>
                <a:rect b="b" l="l" r="r" t="t"/>
                <a:pathLst>
                  <a:path extrusionOk="0" h="203539" w="131255">
                    <a:moveTo>
                      <a:pt x="65699" y="46948"/>
                    </a:moveTo>
                    <a:cubicBezTo>
                      <a:pt x="80728" y="46948"/>
                      <a:pt x="93037" y="59258"/>
                      <a:pt x="93037" y="74287"/>
                    </a:cubicBezTo>
                    <a:cubicBezTo>
                      <a:pt x="93037" y="89460"/>
                      <a:pt x="80728" y="101769"/>
                      <a:pt x="65699" y="101769"/>
                    </a:cubicBezTo>
                    <a:cubicBezTo>
                      <a:pt x="50526" y="101769"/>
                      <a:pt x="38217" y="89460"/>
                      <a:pt x="38217" y="74287"/>
                    </a:cubicBezTo>
                    <a:cubicBezTo>
                      <a:pt x="38217" y="59258"/>
                      <a:pt x="50526" y="46948"/>
                      <a:pt x="65699" y="46948"/>
                    </a:cubicBezTo>
                    <a:close/>
                    <a:moveTo>
                      <a:pt x="65699" y="0"/>
                    </a:moveTo>
                    <a:cubicBezTo>
                      <a:pt x="29343" y="0"/>
                      <a:pt x="0" y="29343"/>
                      <a:pt x="0" y="65699"/>
                    </a:cubicBezTo>
                    <a:cubicBezTo>
                      <a:pt x="0" y="101912"/>
                      <a:pt x="65699" y="203538"/>
                      <a:pt x="65699" y="203538"/>
                    </a:cubicBezTo>
                    <a:cubicBezTo>
                      <a:pt x="65699" y="203538"/>
                      <a:pt x="131254" y="101912"/>
                      <a:pt x="131254" y="65699"/>
                    </a:cubicBezTo>
                    <a:cubicBezTo>
                      <a:pt x="131254" y="29343"/>
                      <a:pt x="101912" y="0"/>
                      <a:pt x="65699" y="0"/>
                    </a:cubicBezTo>
                    <a:close/>
                  </a:path>
                </a:pathLst>
              </a:custGeom>
              <a:solidFill>
                <a:srgbClr val="100F0D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7" name="Google Shape;477;p34"/>
              <p:cNvSpPr/>
              <p:nvPr/>
            </p:nvSpPr>
            <p:spPr>
              <a:xfrm>
                <a:off x="8276089" y="3634105"/>
                <a:ext cx="94504" cy="146548"/>
              </a:xfrm>
              <a:custGeom>
                <a:rect b="b" l="l" r="r" t="t"/>
                <a:pathLst>
                  <a:path extrusionOk="0" h="203539" w="131255">
                    <a:moveTo>
                      <a:pt x="65699" y="46948"/>
                    </a:moveTo>
                    <a:cubicBezTo>
                      <a:pt x="80728" y="46948"/>
                      <a:pt x="93037" y="59258"/>
                      <a:pt x="93037" y="74287"/>
                    </a:cubicBezTo>
                    <a:cubicBezTo>
                      <a:pt x="93037" y="89460"/>
                      <a:pt x="80728" y="101769"/>
                      <a:pt x="65699" y="101769"/>
                    </a:cubicBezTo>
                    <a:cubicBezTo>
                      <a:pt x="50526" y="101769"/>
                      <a:pt x="38217" y="89460"/>
                      <a:pt x="38217" y="74287"/>
                    </a:cubicBezTo>
                    <a:cubicBezTo>
                      <a:pt x="38217" y="59258"/>
                      <a:pt x="50526" y="46948"/>
                      <a:pt x="65699" y="46948"/>
                    </a:cubicBezTo>
                    <a:close/>
                    <a:moveTo>
                      <a:pt x="65699" y="0"/>
                    </a:moveTo>
                    <a:cubicBezTo>
                      <a:pt x="29343" y="0"/>
                      <a:pt x="0" y="29343"/>
                      <a:pt x="0" y="65699"/>
                    </a:cubicBezTo>
                    <a:cubicBezTo>
                      <a:pt x="0" y="101912"/>
                      <a:pt x="65699" y="203538"/>
                      <a:pt x="65699" y="203538"/>
                    </a:cubicBezTo>
                    <a:cubicBezTo>
                      <a:pt x="65699" y="203538"/>
                      <a:pt x="131254" y="101912"/>
                      <a:pt x="131254" y="65699"/>
                    </a:cubicBezTo>
                    <a:cubicBezTo>
                      <a:pt x="131254" y="29343"/>
                      <a:pt x="101912" y="0"/>
                      <a:pt x="65699" y="0"/>
                    </a:cubicBezTo>
                    <a:close/>
                  </a:path>
                </a:pathLst>
              </a:custGeom>
              <a:solidFill>
                <a:srgbClr val="100F0D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8" name="Google Shape;478;p34"/>
              <p:cNvSpPr/>
              <p:nvPr/>
            </p:nvSpPr>
            <p:spPr>
              <a:xfrm>
                <a:off x="8201964" y="3712105"/>
                <a:ext cx="94504" cy="146548"/>
              </a:xfrm>
              <a:custGeom>
                <a:rect b="b" l="l" r="r" t="t"/>
                <a:pathLst>
                  <a:path extrusionOk="0" h="203539" w="131255">
                    <a:moveTo>
                      <a:pt x="65699" y="46948"/>
                    </a:moveTo>
                    <a:cubicBezTo>
                      <a:pt x="80728" y="46948"/>
                      <a:pt x="93037" y="59258"/>
                      <a:pt x="93037" y="74287"/>
                    </a:cubicBezTo>
                    <a:cubicBezTo>
                      <a:pt x="93037" y="89460"/>
                      <a:pt x="80728" y="101769"/>
                      <a:pt x="65699" y="101769"/>
                    </a:cubicBezTo>
                    <a:cubicBezTo>
                      <a:pt x="50526" y="101769"/>
                      <a:pt x="38217" y="89460"/>
                      <a:pt x="38217" y="74287"/>
                    </a:cubicBezTo>
                    <a:cubicBezTo>
                      <a:pt x="38217" y="59258"/>
                      <a:pt x="50526" y="46948"/>
                      <a:pt x="65699" y="46948"/>
                    </a:cubicBezTo>
                    <a:close/>
                    <a:moveTo>
                      <a:pt x="65699" y="0"/>
                    </a:moveTo>
                    <a:cubicBezTo>
                      <a:pt x="29343" y="0"/>
                      <a:pt x="0" y="29343"/>
                      <a:pt x="0" y="65699"/>
                    </a:cubicBezTo>
                    <a:cubicBezTo>
                      <a:pt x="0" y="101912"/>
                      <a:pt x="65699" y="203538"/>
                      <a:pt x="65699" y="203538"/>
                    </a:cubicBezTo>
                    <a:cubicBezTo>
                      <a:pt x="65699" y="203538"/>
                      <a:pt x="131254" y="101912"/>
                      <a:pt x="131254" y="65699"/>
                    </a:cubicBezTo>
                    <a:cubicBezTo>
                      <a:pt x="131254" y="29343"/>
                      <a:pt x="101912" y="0"/>
                      <a:pt x="65699" y="0"/>
                    </a:cubicBezTo>
                    <a:close/>
                  </a:path>
                </a:pathLst>
              </a:custGeom>
              <a:solidFill>
                <a:srgbClr val="100F0D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sp>
        <p:nvSpPr>
          <p:cNvPr id="479" name="Google Shape;479;p34"/>
          <p:cNvSpPr txBox="1"/>
          <p:nvPr>
            <p:ph idx="12" type="sldNum"/>
          </p:nvPr>
        </p:nvSpPr>
        <p:spPr>
          <a:xfrm>
            <a:off x="8929570" y="4933550"/>
            <a:ext cx="214500" cy="214500"/>
          </a:xfrm>
          <a:prstGeom prst="rect">
            <a:avLst/>
          </a:prstGeom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1" lang="en" sz="700">
                <a:latin typeface="Lato"/>
                <a:ea typeface="Lato"/>
                <a:cs typeface="Lato"/>
                <a:sym typeface="Lato"/>
              </a:rPr>
              <a:t>‹#›</a:t>
            </a:fld>
            <a:endParaRPr b="1" sz="7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80" name="Google Shape;480;p34"/>
          <p:cNvSpPr txBox="1"/>
          <p:nvPr>
            <p:ph idx="12" type="sldNum"/>
          </p:nvPr>
        </p:nvSpPr>
        <p:spPr>
          <a:xfrm>
            <a:off x="8929570" y="4933550"/>
            <a:ext cx="214500" cy="214500"/>
          </a:xfrm>
          <a:prstGeom prst="rect">
            <a:avLst/>
          </a:prstGeom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1" lang="en" sz="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‹#›</a:t>
            </a:fld>
            <a:endParaRPr b="1" sz="7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81" name="Google Shape;481;p34"/>
          <p:cNvSpPr/>
          <p:nvPr/>
        </p:nvSpPr>
        <p:spPr>
          <a:xfrm>
            <a:off x="0" y="-7975"/>
            <a:ext cx="4210500" cy="51561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482" name="Google Shape;482;p3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33550"/>
            <a:ext cx="214500" cy="214500"/>
          </a:xfrm>
          <a:prstGeom prst="rect">
            <a:avLst/>
          </a:prstGeom>
          <a:noFill/>
          <a:ln>
            <a:noFill/>
          </a:ln>
        </p:spPr>
      </p:pic>
      <p:sp>
        <p:nvSpPr>
          <p:cNvPr id="483" name="Google Shape;483;p34"/>
          <p:cNvSpPr txBox="1"/>
          <p:nvPr/>
        </p:nvSpPr>
        <p:spPr>
          <a:xfrm>
            <a:off x="565400" y="1072500"/>
            <a:ext cx="2787000" cy="49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rgbClr val="FFFFFF"/>
                </a:solidFill>
                <a:latin typeface="Lato Black"/>
                <a:ea typeface="Lato Black"/>
                <a:cs typeface="Lato Black"/>
                <a:sym typeface="Lato Black"/>
              </a:rPr>
              <a:t>WE</a:t>
            </a:r>
            <a:r>
              <a:rPr lang="en" sz="3000">
                <a:solidFill>
                  <a:srgbClr val="FFFFFF"/>
                </a:solidFill>
                <a:latin typeface="Lato Black"/>
                <a:ea typeface="Lato Black"/>
                <a:cs typeface="Lato Black"/>
                <a:sym typeface="Lato Black"/>
              </a:rPr>
              <a:t> are global</a:t>
            </a:r>
            <a:endParaRPr sz="3000">
              <a:solidFill>
                <a:srgbClr val="FFFFFF"/>
              </a:solidFill>
              <a:latin typeface="Lato Black"/>
              <a:ea typeface="Lato Black"/>
              <a:cs typeface="Lato Black"/>
              <a:sym typeface="Lato Black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rgbClr val="FFFFFF"/>
              </a:solidFill>
              <a:latin typeface="Lato Black"/>
              <a:ea typeface="Lato Black"/>
              <a:cs typeface="Lato Black"/>
              <a:sym typeface="Lato Black"/>
            </a:endParaRPr>
          </a:p>
        </p:txBody>
      </p:sp>
      <p:sp>
        <p:nvSpPr>
          <p:cNvPr id="484" name="Google Shape;484;p34"/>
          <p:cNvSpPr txBox="1"/>
          <p:nvPr/>
        </p:nvSpPr>
        <p:spPr>
          <a:xfrm>
            <a:off x="565450" y="2145000"/>
            <a:ext cx="2787000" cy="2359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As a proud WE Communications company, we’re able to scale with our clients to create marketing programs with global reach. </a:t>
            </a:r>
            <a:endParaRPr sz="1000">
              <a:solidFill>
                <a:srgbClr val="FFFFFF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rgbClr val="FFFFFF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WE Communications is one of the largest independent agencies in the world, with a team </a:t>
            </a:r>
            <a:br>
              <a:rPr lang="en" sz="10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</a:br>
            <a:r>
              <a:rPr lang="en" sz="10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of 1,300 on five continents.  WE specializes in building integrated marketing programs for many of the world’s largest companies, including a three-decade relationship with Microsoft. </a:t>
            </a:r>
            <a:endParaRPr sz="1000">
              <a:solidFill>
                <a:srgbClr val="FFFFFF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rgbClr val="FFFFFF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rgbClr val="FFFFFF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rgbClr val="FFFFFF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485" name="Google Shape;485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755974" y="-4925"/>
            <a:ext cx="1388100" cy="7287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9" name="Shape 4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" name="Google Shape;490;p35"/>
          <p:cNvSpPr txBox="1"/>
          <p:nvPr/>
        </p:nvSpPr>
        <p:spPr>
          <a:xfrm>
            <a:off x="6840650" y="3757000"/>
            <a:ext cx="1874400" cy="848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">
                <a:solidFill>
                  <a:schemeClr val="accent5"/>
                </a:solidFill>
                <a:latin typeface="Josefin Sans"/>
                <a:ea typeface="Josefin Sans"/>
                <a:cs typeface="Josefin Sans"/>
                <a:sym typeface="Josefin Sans"/>
              </a:rPr>
              <a:t>GLOBAL CEO &amp; FOUNDER, WE COMMS.</a:t>
            </a:r>
            <a:endParaRPr b="1" sz="600">
              <a:solidFill>
                <a:schemeClr val="accent5"/>
              </a:solidFill>
              <a:latin typeface="Josefin Sans"/>
              <a:ea typeface="Josefin Sans"/>
              <a:cs typeface="Josefin Sans"/>
              <a:sym typeface="Josefi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lt1"/>
                </a:solidFill>
                <a:latin typeface="Lato Black"/>
                <a:ea typeface="Lato Black"/>
                <a:cs typeface="Lato Black"/>
                <a:sym typeface="Lato Black"/>
              </a:rPr>
              <a:t>Melissa Waggener Zorkin</a:t>
            </a:r>
            <a:endParaRPr sz="1100">
              <a:solidFill>
                <a:schemeClr val="lt1"/>
              </a:solidFill>
              <a:latin typeface="Lato Black"/>
              <a:ea typeface="Lato Black"/>
              <a:cs typeface="Lato Black"/>
              <a:sym typeface="Lato Black"/>
            </a:endParaRPr>
          </a:p>
          <a:p>
            <a:pPr indent="0" lvl="0" marL="0" rtl="0" algn="l">
              <a:lnSpc>
                <a:spcPct val="115000"/>
              </a:lnSpc>
              <a:spcBef>
                <a:spcPts val="300"/>
              </a:spcBef>
              <a:spcAft>
                <a:spcPts val="200"/>
              </a:spcAft>
              <a:buNone/>
            </a:pPr>
            <a:r>
              <a:rPr lang="en" sz="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The boss. Inspires us to stay true to our purpose: using the gift of communication to move people to positive action </a:t>
            </a:r>
            <a:br>
              <a:rPr lang="en" sz="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</a:br>
            <a:r>
              <a:rPr lang="en" sz="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in the world.</a:t>
            </a:r>
            <a:endParaRPr sz="800">
              <a:solidFill>
                <a:schemeClr val="accent5"/>
              </a:solidFill>
              <a:latin typeface="Lato Black"/>
              <a:ea typeface="Lato Black"/>
              <a:cs typeface="Lato Black"/>
              <a:sym typeface="Lato Black"/>
            </a:endParaRPr>
          </a:p>
        </p:txBody>
      </p:sp>
      <p:pic>
        <p:nvPicPr>
          <p:cNvPr id="491" name="Google Shape;491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4933550"/>
            <a:ext cx="209950" cy="209950"/>
          </a:xfrm>
          <a:prstGeom prst="rect">
            <a:avLst/>
          </a:prstGeom>
          <a:noFill/>
          <a:ln>
            <a:noFill/>
          </a:ln>
        </p:spPr>
      </p:pic>
      <p:sp>
        <p:nvSpPr>
          <p:cNvPr id="492" name="Google Shape;492;p35"/>
          <p:cNvSpPr txBox="1"/>
          <p:nvPr/>
        </p:nvSpPr>
        <p:spPr>
          <a:xfrm>
            <a:off x="4748400" y="3757000"/>
            <a:ext cx="1874400" cy="70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">
                <a:solidFill>
                  <a:schemeClr val="accent5"/>
                </a:solidFill>
                <a:latin typeface="Josefin Sans"/>
                <a:ea typeface="Josefin Sans"/>
                <a:cs typeface="Josefin Sans"/>
                <a:sym typeface="Josefin Sans"/>
              </a:rPr>
              <a:t>MARKETING &amp; BRAND</a:t>
            </a:r>
            <a:endParaRPr b="1" sz="600">
              <a:solidFill>
                <a:schemeClr val="accent5"/>
              </a:solidFill>
              <a:latin typeface="Josefin Sans"/>
              <a:ea typeface="Josefin Sans"/>
              <a:cs typeface="Josefin Sans"/>
              <a:sym typeface="Josefi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lt1"/>
                </a:solidFill>
                <a:latin typeface="Lato Black"/>
                <a:ea typeface="Lato Black"/>
                <a:cs typeface="Lato Black"/>
                <a:sym typeface="Lato Black"/>
              </a:rPr>
              <a:t>Katy Kelley</a:t>
            </a:r>
            <a:endParaRPr sz="1100">
              <a:solidFill>
                <a:schemeClr val="lt1"/>
              </a:solidFill>
              <a:latin typeface="Lato Black"/>
              <a:ea typeface="Lato Black"/>
              <a:cs typeface="Lato Black"/>
              <a:sym typeface="Lato Black"/>
            </a:endParaRPr>
          </a:p>
          <a:p>
            <a:pPr indent="0" lvl="0" marL="0" rtl="0" algn="l">
              <a:lnSpc>
                <a:spcPct val="115000"/>
              </a:lnSpc>
              <a:spcBef>
                <a:spcPts val="300"/>
              </a:spcBef>
              <a:spcAft>
                <a:spcPts val="200"/>
              </a:spcAft>
              <a:buNone/>
            </a:pPr>
            <a:r>
              <a:rPr lang="en" sz="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The bard. Crafts stories, throws parties, and shakes hands to help the world understand what Codeword is all about.</a:t>
            </a:r>
            <a:endParaRPr sz="1300">
              <a:solidFill>
                <a:schemeClr val="accent5"/>
              </a:solidFill>
              <a:latin typeface="Lato Black"/>
              <a:ea typeface="Lato Black"/>
              <a:cs typeface="Lato Black"/>
              <a:sym typeface="Lato Black"/>
            </a:endParaRPr>
          </a:p>
        </p:txBody>
      </p:sp>
      <p:sp>
        <p:nvSpPr>
          <p:cNvPr id="493" name="Google Shape;493;p35"/>
          <p:cNvSpPr txBox="1"/>
          <p:nvPr/>
        </p:nvSpPr>
        <p:spPr>
          <a:xfrm>
            <a:off x="2656150" y="3757001"/>
            <a:ext cx="1874400" cy="70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600">
                <a:solidFill>
                  <a:schemeClr val="accent5"/>
                </a:solidFill>
                <a:latin typeface="Josefin Sans"/>
                <a:ea typeface="Josefin Sans"/>
                <a:cs typeface="Josefin Sans"/>
                <a:sym typeface="Josefin Sans"/>
              </a:rPr>
              <a:t>CHIEF OF STAFF</a:t>
            </a:r>
            <a:endParaRPr b="1" sz="600">
              <a:solidFill>
                <a:schemeClr val="accent5"/>
              </a:solidFill>
              <a:latin typeface="Josefin Sans"/>
              <a:ea typeface="Josefin Sans"/>
              <a:cs typeface="Josefin Sans"/>
              <a:sym typeface="Josefi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100">
                <a:solidFill>
                  <a:schemeClr val="lt1"/>
                </a:solidFill>
                <a:latin typeface="Lato Black"/>
                <a:ea typeface="Lato Black"/>
                <a:cs typeface="Lato Black"/>
                <a:sym typeface="Lato Black"/>
              </a:rPr>
              <a:t>Alli Ray</a:t>
            </a:r>
            <a:endParaRPr sz="1100">
              <a:solidFill>
                <a:schemeClr val="lt1"/>
              </a:solidFill>
              <a:latin typeface="Lato Black"/>
              <a:ea typeface="Lato Black"/>
              <a:cs typeface="Lato Black"/>
              <a:sym typeface="Lato Black"/>
            </a:endParaRPr>
          </a:p>
          <a:p>
            <a:pPr indent="0" lvl="0" marL="0" rtl="0" algn="l">
              <a:lnSpc>
                <a:spcPct val="115000"/>
              </a:lnSpc>
              <a:spcBef>
                <a:spcPts val="300"/>
              </a:spcBef>
              <a:spcAft>
                <a:spcPts val="2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The socialite. Builds teams and cultures around creativity, open collaboration,</a:t>
            </a:r>
            <a:br>
              <a:rPr lang="en" sz="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</a:br>
            <a:r>
              <a:rPr lang="en" sz="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and adorable cats.</a:t>
            </a:r>
            <a:endParaRPr sz="1300">
              <a:solidFill>
                <a:schemeClr val="accent5"/>
              </a:solidFill>
              <a:latin typeface="Lato Black"/>
              <a:ea typeface="Lato Black"/>
              <a:cs typeface="Lato Black"/>
              <a:sym typeface="Lato Black"/>
            </a:endParaRPr>
          </a:p>
        </p:txBody>
      </p:sp>
      <p:sp>
        <p:nvSpPr>
          <p:cNvPr id="494" name="Google Shape;494;p35"/>
          <p:cNvSpPr txBox="1"/>
          <p:nvPr/>
        </p:nvSpPr>
        <p:spPr>
          <a:xfrm>
            <a:off x="563900" y="3757011"/>
            <a:ext cx="1874400" cy="70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">
                <a:solidFill>
                  <a:schemeClr val="accent5"/>
                </a:solidFill>
                <a:latin typeface="Josefin Sans"/>
                <a:ea typeface="Josefin Sans"/>
                <a:cs typeface="Josefin Sans"/>
                <a:sym typeface="Josefin Sans"/>
              </a:rPr>
              <a:t>PUBLIC RELATIONS</a:t>
            </a:r>
            <a:endParaRPr b="1" sz="600">
              <a:solidFill>
                <a:schemeClr val="accent5"/>
              </a:solidFill>
              <a:latin typeface="Josefin Sans"/>
              <a:ea typeface="Josefin Sans"/>
              <a:cs typeface="Josefin Sans"/>
              <a:sym typeface="Josefi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lt1"/>
                </a:solidFill>
                <a:latin typeface="Lato Black"/>
                <a:ea typeface="Lato Black"/>
                <a:cs typeface="Lato Black"/>
                <a:sym typeface="Lato Black"/>
              </a:rPr>
              <a:t>Gabie Kur</a:t>
            </a:r>
            <a:endParaRPr sz="1100">
              <a:solidFill>
                <a:schemeClr val="lt1"/>
              </a:solidFill>
              <a:latin typeface="Lato Black"/>
              <a:ea typeface="Lato Black"/>
              <a:cs typeface="Lato Black"/>
              <a:sym typeface="Lato Black"/>
            </a:endParaRPr>
          </a:p>
          <a:p>
            <a:pPr indent="0" lvl="0" marL="0" rtl="0" algn="l">
              <a:lnSpc>
                <a:spcPct val="115000"/>
              </a:lnSpc>
              <a:spcBef>
                <a:spcPts val="300"/>
              </a:spcBef>
              <a:spcAft>
                <a:spcPts val="200"/>
              </a:spcAft>
              <a:buNone/>
            </a:pPr>
            <a:r>
              <a:rPr lang="en" sz="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The fixer. Quietly navigates the media and tech worlds to shape stories and get clients the press coverage they need.</a:t>
            </a:r>
            <a:endParaRPr sz="1300">
              <a:solidFill>
                <a:schemeClr val="accent5"/>
              </a:solidFill>
              <a:latin typeface="Lato Black"/>
              <a:ea typeface="Lato Black"/>
              <a:cs typeface="Lato Black"/>
              <a:sym typeface="Lato Black"/>
            </a:endParaRPr>
          </a:p>
        </p:txBody>
      </p:sp>
      <p:sp>
        <p:nvSpPr>
          <p:cNvPr id="495" name="Google Shape;495;p35"/>
          <p:cNvSpPr txBox="1"/>
          <p:nvPr/>
        </p:nvSpPr>
        <p:spPr>
          <a:xfrm>
            <a:off x="4748400" y="2033038"/>
            <a:ext cx="1874400" cy="70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">
                <a:solidFill>
                  <a:schemeClr val="accent5"/>
                </a:solidFill>
                <a:latin typeface="Josefin Sans"/>
                <a:ea typeface="Josefin Sans"/>
                <a:cs typeface="Josefin Sans"/>
                <a:sym typeface="Josefin Sans"/>
              </a:rPr>
              <a:t>MANAGING PARTNER</a:t>
            </a:r>
            <a:endParaRPr b="1" sz="600">
              <a:solidFill>
                <a:schemeClr val="accent5"/>
              </a:solidFill>
              <a:latin typeface="Josefin Sans"/>
              <a:ea typeface="Josefin Sans"/>
              <a:cs typeface="Josefin Sans"/>
              <a:sym typeface="Josefi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lt1"/>
                </a:solidFill>
                <a:latin typeface="Lato Black"/>
                <a:ea typeface="Lato Black"/>
                <a:cs typeface="Lato Black"/>
                <a:sym typeface="Lato Black"/>
              </a:rPr>
              <a:t>Michael McKloskey</a:t>
            </a:r>
            <a:endParaRPr sz="1100">
              <a:solidFill>
                <a:schemeClr val="lt1"/>
              </a:solidFill>
              <a:latin typeface="Lato Black"/>
              <a:ea typeface="Lato Black"/>
              <a:cs typeface="Lato Black"/>
              <a:sym typeface="Lato Black"/>
            </a:endParaRPr>
          </a:p>
          <a:p>
            <a:pPr indent="0" lvl="0" marL="0" rtl="0" algn="l">
              <a:lnSpc>
                <a:spcPct val="115000"/>
              </a:lnSpc>
              <a:spcBef>
                <a:spcPts val="300"/>
              </a:spcBef>
              <a:spcAft>
                <a:spcPts val="200"/>
              </a:spcAft>
              <a:buNone/>
            </a:pPr>
            <a:r>
              <a:rPr lang="en" sz="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The executive. Advises global brands on how to build and maintain an efficient, effective integrated marketing program.</a:t>
            </a:r>
            <a:endParaRPr sz="1300">
              <a:solidFill>
                <a:schemeClr val="accent5"/>
              </a:solidFill>
              <a:latin typeface="Lato Black"/>
              <a:ea typeface="Lato Black"/>
              <a:cs typeface="Lato Black"/>
              <a:sym typeface="Lato Black"/>
            </a:endParaRPr>
          </a:p>
        </p:txBody>
      </p:sp>
      <p:sp>
        <p:nvSpPr>
          <p:cNvPr id="496" name="Google Shape;496;p35"/>
          <p:cNvSpPr txBox="1"/>
          <p:nvPr/>
        </p:nvSpPr>
        <p:spPr>
          <a:xfrm>
            <a:off x="2656150" y="2033039"/>
            <a:ext cx="1874400" cy="70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600">
                <a:solidFill>
                  <a:schemeClr val="accent5"/>
                </a:solidFill>
                <a:latin typeface="Josefin Sans"/>
                <a:ea typeface="Josefin Sans"/>
                <a:cs typeface="Josefin Sans"/>
                <a:sym typeface="Josefin Sans"/>
              </a:rPr>
              <a:t>DESIGN</a:t>
            </a:r>
            <a:endParaRPr b="1" sz="600">
              <a:solidFill>
                <a:schemeClr val="accent5"/>
              </a:solidFill>
              <a:latin typeface="Josefin Sans"/>
              <a:ea typeface="Josefin Sans"/>
              <a:cs typeface="Josefin Sans"/>
              <a:sym typeface="Josefi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100">
                <a:solidFill>
                  <a:schemeClr val="lt1"/>
                </a:solidFill>
                <a:latin typeface="Lato Black"/>
                <a:ea typeface="Lato Black"/>
                <a:cs typeface="Lato Black"/>
                <a:sym typeface="Lato Black"/>
              </a:rPr>
              <a:t>Ana Macias</a:t>
            </a:r>
            <a:endParaRPr sz="1100">
              <a:solidFill>
                <a:schemeClr val="lt1"/>
              </a:solidFill>
              <a:latin typeface="Lato Black"/>
              <a:ea typeface="Lato Black"/>
              <a:cs typeface="Lato Black"/>
              <a:sym typeface="Lato Black"/>
            </a:endParaRPr>
          </a:p>
          <a:p>
            <a:pPr indent="0" lvl="0" marL="0" rtl="0" algn="l">
              <a:lnSpc>
                <a:spcPct val="115000"/>
              </a:lnSpc>
              <a:spcBef>
                <a:spcPts val="300"/>
              </a:spcBef>
              <a:spcAft>
                <a:spcPts val="2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The artist. Turns brand narratives into beautiful design languages, visual styles, and digital experiences.</a:t>
            </a:r>
            <a:endParaRPr>
              <a:solidFill>
                <a:schemeClr val="accent5"/>
              </a:solidFill>
              <a:latin typeface="Lato Black"/>
              <a:ea typeface="Lato Black"/>
              <a:cs typeface="Lato Black"/>
              <a:sym typeface="Lato Black"/>
            </a:endParaRPr>
          </a:p>
        </p:txBody>
      </p:sp>
      <p:sp>
        <p:nvSpPr>
          <p:cNvPr id="497" name="Google Shape;497;p35"/>
          <p:cNvSpPr txBox="1"/>
          <p:nvPr/>
        </p:nvSpPr>
        <p:spPr>
          <a:xfrm>
            <a:off x="563900" y="2033049"/>
            <a:ext cx="1874400" cy="721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">
                <a:solidFill>
                  <a:schemeClr val="accent5"/>
                </a:solidFill>
                <a:latin typeface="Josefin Sans"/>
                <a:ea typeface="Josefin Sans"/>
                <a:cs typeface="Josefin Sans"/>
                <a:sym typeface="Josefin Sans"/>
              </a:rPr>
              <a:t>STRATEGY</a:t>
            </a:r>
            <a:endParaRPr b="1" sz="600">
              <a:solidFill>
                <a:schemeClr val="accent5"/>
              </a:solidFill>
              <a:latin typeface="Josefin Sans"/>
              <a:ea typeface="Josefin Sans"/>
              <a:cs typeface="Josefin Sans"/>
              <a:sym typeface="Josefin San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lt1"/>
                </a:solidFill>
                <a:latin typeface="Lato Black"/>
                <a:ea typeface="Lato Black"/>
                <a:cs typeface="Lato Black"/>
                <a:sym typeface="Lato Black"/>
              </a:rPr>
              <a:t>Jordan Leschinsky</a:t>
            </a:r>
            <a:endParaRPr sz="1100">
              <a:solidFill>
                <a:schemeClr val="lt1"/>
              </a:solidFill>
              <a:latin typeface="Lato Black"/>
              <a:ea typeface="Lato Black"/>
              <a:cs typeface="Lato Black"/>
              <a:sym typeface="Lato Black"/>
            </a:endParaRPr>
          </a:p>
          <a:p>
            <a:pPr indent="0" lvl="0" marL="0" rtl="0" algn="l">
              <a:lnSpc>
                <a:spcPct val="115000"/>
              </a:lnSpc>
              <a:spcBef>
                <a:spcPts val="300"/>
              </a:spcBef>
              <a:spcAft>
                <a:spcPts val="200"/>
              </a:spcAft>
              <a:buNone/>
            </a:pPr>
            <a:r>
              <a:rPr lang="en" sz="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The wizard. Understands the business challenges, and what magical levers we can pull to solve them for our clients.</a:t>
            </a:r>
            <a:r>
              <a:rPr lang="en" sz="9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endParaRPr sz="10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98" name="Google Shape;498;p35"/>
          <p:cNvSpPr txBox="1"/>
          <p:nvPr/>
        </p:nvSpPr>
        <p:spPr>
          <a:xfrm>
            <a:off x="6840650" y="2033038"/>
            <a:ext cx="1874400" cy="70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">
                <a:solidFill>
                  <a:schemeClr val="accent5"/>
                </a:solidFill>
                <a:latin typeface="Josefin Sans"/>
                <a:ea typeface="Josefin Sans"/>
                <a:cs typeface="Josefin Sans"/>
                <a:sym typeface="Josefin Sans"/>
              </a:rPr>
              <a:t>FOUNDING PARTNER</a:t>
            </a:r>
            <a:endParaRPr b="1" sz="600">
              <a:solidFill>
                <a:schemeClr val="accent5"/>
              </a:solidFill>
              <a:latin typeface="Josefin Sans"/>
              <a:ea typeface="Josefin Sans"/>
              <a:cs typeface="Josefin Sans"/>
              <a:sym typeface="Josefi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lt1"/>
                </a:solidFill>
                <a:latin typeface="Lato Black"/>
                <a:ea typeface="Lato Black"/>
                <a:cs typeface="Lato Black"/>
                <a:sym typeface="Lato Black"/>
              </a:rPr>
              <a:t>Kyle Monson</a:t>
            </a:r>
            <a:endParaRPr sz="1100">
              <a:solidFill>
                <a:schemeClr val="lt1"/>
              </a:solidFill>
              <a:latin typeface="Lato Black"/>
              <a:ea typeface="Lato Black"/>
              <a:cs typeface="Lato Black"/>
              <a:sym typeface="Lato Black"/>
            </a:endParaRPr>
          </a:p>
          <a:p>
            <a:pPr indent="0" lvl="0" marL="0" rtl="0" algn="l">
              <a:lnSpc>
                <a:spcPct val="115000"/>
              </a:lnSpc>
              <a:spcBef>
                <a:spcPts val="300"/>
              </a:spcBef>
              <a:spcAft>
                <a:spcPts val="200"/>
              </a:spcAft>
              <a:buNone/>
            </a:pPr>
            <a:r>
              <a:rPr lang="en" sz="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The wild card. Uses creative ideas</a:t>
            </a:r>
            <a:br>
              <a:rPr lang="en" sz="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</a:br>
            <a:r>
              <a:rPr lang="en" sz="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to push clients outside their comfort zone, so their marketing breaks through.</a:t>
            </a:r>
            <a:endParaRPr>
              <a:solidFill>
                <a:schemeClr val="accent5"/>
              </a:solidFill>
              <a:latin typeface="Lato Black"/>
              <a:ea typeface="Lato Black"/>
              <a:cs typeface="Lato Black"/>
              <a:sym typeface="Lato Black"/>
            </a:endParaRPr>
          </a:p>
        </p:txBody>
      </p:sp>
      <p:sp>
        <p:nvSpPr>
          <p:cNvPr id="499" name="Google Shape;499;p35"/>
          <p:cNvSpPr txBox="1"/>
          <p:nvPr/>
        </p:nvSpPr>
        <p:spPr>
          <a:xfrm>
            <a:off x="566925" y="632475"/>
            <a:ext cx="8148000" cy="439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>
                <a:solidFill>
                  <a:schemeClr val="lt1"/>
                </a:solidFill>
                <a:latin typeface="Lato Black"/>
                <a:ea typeface="Lato Black"/>
                <a:cs typeface="Lato Black"/>
                <a:sym typeface="Lato Black"/>
              </a:rPr>
              <a:t>Agency Leadership</a:t>
            </a:r>
            <a:endParaRPr sz="3000">
              <a:solidFill>
                <a:schemeClr val="lt1"/>
              </a:solidFill>
              <a:latin typeface="Lato Black"/>
              <a:ea typeface="Lato Black"/>
              <a:cs typeface="Lato Black"/>
              <a:sym typeface="Lato Black"/>
            </a:endParaRPr>
          </a:p>
        </p:txBody>
      </p:sp>
      <p:pic>
        <p:nvPicPr>
          <p:cNvPr id="500" name="Google Shape;500;p35"/>
          <p:cNvPicPr preferRelativeResize="0"/>
          <p:nvPr/>
        </p:nvPicPr>
        <p:blipFill rotWithShape="1">
          <a:blip r:embed="rId4">
            <a:alphaModFix/>
          </a:blip>
          <a:srcRect b="8060" l="2692" r="13428" t="8060"/>
          <a:stretch/>
        </p:blipFill>
        <p:spPr>
          <a:xfrm>
            <a:off x="563900" y="1287025"/>
            <a:ext cx="640080" cy="64008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1" name="Google Shape;501;p35"/>
          <p:cNvPicPr preferRelativeResize="0"/>
          <p:nvPr/>
        </p:nvPicPr>
        <p:blipFill rotWithShape="1">
          <a:blip r:embed="rId5">
            <a:alphaModFix/>
          </a:blip>
          <a:srcRect b="8712" l="7827" r="7827" t="6941"/>
          <a:stretch/>
        </p:blipFill>
        <p:spPr>
          <a:xfrm>
            <a:off x="2656150" y="1283630"/>
            <a:ext cx="643475" cy="643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02" name="Google Shape;502;p35"/>
          <p:cNvPicPr preferRelativeResize="0"/>
          <p:nvPr/>
        </p:nvPicPr>
        <p:blipFill rotWithShape="1">
          <a:blip r:embed="rId6">
            <a:alphaModFix/>
          </a:blip>
          <a:srcRect b="4446" l="4437" r="4446" t="4437"/>
          <a:stretch/>
        </p:blipFill>
        <p:spPr>
          <a:xfrm>
            <a:off x="4748400" y="1287025"/>
            <a:ext cx="640080" cy="64008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3" name="Google Shape;503;p35"/>
          <p:cNvPicPr preferRelativeResize="0"/>
          <p:nvPr/>
        </p:nvPicPr>
        <p:blipFill rotWithShape="1">
          <a:blip r:embed="rId7">
            <a:alphaModFix/>
          </a:blip>
          <a:srcRect b="12319" l="3428" r="8890" t="0"/>
          <a:stretch/>
        </p:blipFill>
        <p:spPr>
          <a:xfrm>
            <a:off x="6840650" y="1287025"/>
            <a:ext cx="640080" cy="64008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4" name="Google Shape;504;p35"/>
          <p:cNvPicPr preferRelativeResize="0"/>
          <p:nvPr/>
        </p:nvPicPr>
        <p:blipFill rotWithShape="1">
          <a:blip r:embed="rId8">
            <a:alphaModFix/>
          </a:blip>
          <a:srcRect b="11213" l="5602" r="5611" t="0"/>
          <a:stretch/>
        </p:blipFill>
        <p:spPr>
          <a:xfrm>
            <a:off x="4748400" y="3003075"/>
            <a:ext cx="640080" cy="64008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5" name="Google Shape;505;p35"/>
          <p:cNvPicPr preferRelativeResize="0"/>
          <p:nvPr/>
        </p:nvPicPr>
        <p:blipFill rotWithShape="1">
          <a:blip r:embed="rId9">
            <a:alphaModFix/>
          </a:blip>
          <a:srcRect b="11174" l="5596" r="5578" t="0"/>
          <a:stretch/>
        </p:blipFill>
        <p:spPr>
          <a:xfrm>
            <a:off x="566925" y="3003075"/>
            <a:ext cx="640080" cy="64008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6" name="Google Shape;506;p35"/>
          <p:cNvPicPr preferRelativeResize="0"/>
          <p:nvPr/>
        </p:nvPicPr>
        <p:blipFill rotWithShape="1">
          <a:blip r:embed="rId10">
            <a:alphaModFix/>
          </a:blip>
          <a:srcRect b="2579" l="5068" r="5059" t="7549"/>
          <a:stretch/>
        </p:blipFill>
        <p:spPr>
          <a:xfrm>
            <a:off x="2656150" y="3003075"/>
            <a:ext cx="640080" cy="64008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7" name="Google Shape;507;p35"/>
          <p:cNvPicPr preferRelativeResize="0"/>
          <p:nvPr/>
        </p:nvPicPr>
        <p:blipFill rotWithShape="1">
          <a:blip r:embed="rId11">
            <a:alphaModFix/>
          </a:blip>
          <a:srcRect b="12051" l="5657" r="5666" t="-727"/>
          <a:stretch/>
        </p:blipFill>
        <p:spPr>
          <a:xfrm>
            <a:off x="6840650" y="3003075"/>
            <a:ext cx="640080" cy="640080"/>
          </a:xfrm>
          <a:prstGeom prst="rect">
            <a:avLst/>
          </a:prstGeom>
          <a:noFill/>
          <a:ln>
            <a:noFill/>
          </a:ln>
        </p:spPr>
      </p:pic>
      <p:sp>
        <p:nvSpPr>
          <p:cNvPr id="508" name="Google Shape;508;p35"/>
          <p:cNvSpPr txBox="1"/>
          <p:nvPr>
            <p:ph idx="12" type="sldNum"/>
          </p:nvPr>
        </p:nvSpPr>
        <p:spPr>
          <a:xfrm>
            <a:off x="8929570" y="4933550"/>
            <a:ext cx="214500" cy="2145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09" name="Google Shape;509;p35"/>
          <p:cNvSpPr txBox="1"/>
          <p:nvPr>
            <p:ph idx="12" type="sldNum"/>
          </p:nvPr>
        </p:nvSpPr>
        <p:spPr>
          <a:xfrm>
            <a:off x="8929570" y="4933550"/>
            <a:ext cx="214500" cy="214500"/>
          </a:xfrm>
          <a:prstGeom prst="rect">
            <a:avLst/>
          </a:prstGeom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13" name="Shape 5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4" name="Google Shape;514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000500" y="0"/>
            <a:ext cx="51435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515" name="Google Shape;515;p36"/>
          <p:cNvSpPr txBox="1"/>
          <p:nvPr/>
        </p:nvSpPr>
        <p:spPr>
          <a:xfrm>
            <a:off x="565450" y="3738283"/>
            <a:ext cx="2787000" cy="16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 u="sng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4"/>
              </a:rPr>
              <a:t>Sign up for our newsletter</a:t>
            </a:r>
            <a:endParaRPr b="1" sz="1100">
              <a:solidFill>
                <a:schemeClr val="accent5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16" name="Google Shape;516;p36"/>
          <p:cNvSpPr txBox="1"/>
          <p:nvPr/>
        </p:nvSpPr>
        <p:spPr>
          <a:xfrm>
            <a:off x="565450" y="2145000"/>
            <a:ext cx="2787000" cy="8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 u="sng">
                <a:solidFill>
                  <a:schemeClr val="accent5"/>
                </a:solidFill>
                <a:latin typeface="Lato"/>
                <a:ea typeface="Lato"/>
                <a:cs typeface="Lato"/>
                <a:sym typeface="Lato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hello@codewordagency.com</a:t>
            </a:r>
            <a:endParaRPr b="1" sz="1100">
              <a:solidFill>
                <a:schemeClr val="accent5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 u="sng">
                <a:solidFill>
                  <a:schemeClr val="accent5"/>
                </a:solidFill>
                <a:latin typeface="Lato"/>
                <a:ea typeface="Lato"/>
                <a:cs typeface="Lato"/>
                <a:sym typeface="Lato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press@codewordagency.com</a:t>
            </a:r>
            <a:endParaRPr b="1" sz="1100">
              <a:solidFill>
                <a:schemeClr val="accent5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FFFFFF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Follow us on: </a:t>
            </a:r>
            <a:endParaRPr b="1" sz="1100">
              <a:solidFill>
                <a:srgbClr val="FFFFFF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517" name="Google Shape;517;p3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0" y="4933550"/>
            <a:ext cx="209950" cy="209950"/>
          </a:xfrm>
          <a:prstGeom prst="rect">
            <a:avLst/>
          </a:prstGeom>
          <a:noFill/>
          <a:ln>
            <a:noFill/>
          </a:ln>
        </p:spPr>
      </p:pic>
      <p:sp>
        <p:nvSpPr>
          <p:cNvPr id="518" name="Google Shape;518;p36"/>
          <p:cNvSpPr txBox="1"/>
          <p:nvPr/>
        </p:nvSpPr>
        <p:spPr>
          <a:xfrm>
            <a:off x="565400" y="1072500"/>
            <a:ext cx="2787000" cy="49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lt1"/>
                </a:solidFill>
                <a:latin typeface="Lato Black"/>
                <a:ea typeface="Lato Black"/>
                <a:cs typeface="Lato Black"/>
                <a:sym typeface="Lato Black"/>
              </a:rPr>
              <a:t>Say</a:t>
            </a:r>
            <a:r>
              <a:rPr lang="en" sz="1800">
                <a:solidFill>
                  <a:schemeClr val="lt1"/>
                </a:solidFill>
              </a:rPr>
              <a:t> </a:t>
            </a:r>
            <a:r>
              <a:rPr lang="en" sz="3000">
                <a:solidFill>
                  <a:srgbClr val="FFFFFF"/>
                </a:solidFill>
                <a:latin typeface="Lato Black"/>
                <a:ea typeface="Lato Black"/>
                <a:cs typeface="Lato Black"/>
                <a:sym typeface="Lato Black"/>
              </a:rPr>
              <a:t>hi </a:t>
            </a:r>
            <a:endParaRPr sz="3000">
              <a:solidFill>
                <a:srgbClr val="FFFFFF"/>
              </a:solidFill>
              <a:latin typeface="Lato Black"/>
              <a:ea typeface="Lato Black"/>
              <a:cs typeface="Lato Black"/>
              <a:sym typeface="Lato Black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rgbClr val="FFFFFF"/>
                </a:solidFill>
                <a:latin typeface="Lato Black"/>
                <a:ea typeface="Lato Black"/>
                <a:cs typeface="Lato Black"/>
                <a:sym typeface="Lato Black"/>
              </a:rPr>
              <a:t>sometime</a:t>
            </a:r>
            <a:endParaRPr sz="3000">
              <a:solidFill>
                <a:srgbClr val="FFFFFF"/>
              </a:solidFill>
              <a:latin typeface="Lato Black"/>
              <a:ea typeface="Lato Black"/>
              <a:cs typeface="Lato Black"/>
              <a:sym typeface="Lato Black"/>
            </a:endParaRPr>
          </a:p>
        </p:txBody>
      </p:sp>
      <p:pic>
        <p:nvPicPr>
          <p:cNvPr id="519" name="Google Shape;519;p36">
            <a:hlinkClick r:id="rId8"/>
          </p:cNvPr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1385280" y="3086033"/>
            <a:ext cx="269031" cy="269031"/>
          </a:xfrm>
          <a:prstGeom prst="rect">
            <a:avLst/>
          </a:prstGeom>
          <a:noFill/>
          <a:ln>
            <a:noFill/>
          </a:ln>
        </p:spPr>
      </p:pic>
      <p:pic>
        <p:nvPicPr>
          <p:cNvPr id="520" name="Google Shape;520;p36">
            <a:hlinkClick r:id="rId10"/>
          </p:cNvPr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974140" y="3086033"/>
            <a:ext cx="269031" cy="269031"/>
          </a:xfrm>
          <a:prstGeom prst="rect">
            <a:avLst/>
          </a:prstGeom>
          <a:noFill/>
          <a:ln>
            <a:noFill/>
          </a:ln>
        </p:spPr>
      </p:pic>
      <p:pic>
        <p:nvPicPr>
          <p:cNvPr id="521" name="Google Shape;521;p36">
            <a:hlinkClick r:id="rId12"/>
          </p:cNvPr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1796420" y="3086033"/>
            <a:ext cx="269031" cy="269031"/>
          </a:xfrm>
          <a:prstGeom prst="rect">
            <a:avLst/>
          </a:prstGeom>
          <a:noFill/>
          <a:ln>
            <a:noFill/>
          </a:ln>
        </p:spPr>
      </p:pic>
      <p:pic>
        <p:nvPicPr>
          <p:cNvPr id="522" name="Google Shape;522;p36">
            <a:hlinkClick r:id="rId14"/>
          </p:cNvPr>
          <p:cNvPicPr preferRelativeResize="0"/>
          <p:nvPr/>
        </p:nvPicPr>
        <p:blipFill>
          <a:blip r:embed="rId15">
            <a:alphaModFix/>
          </a:blip>
          <a:stretch>
            <a:fillRect/>
          </a:stretch>
        </p:blipFill>
        <p:spPr>
          <a:xfrm>
            <a:off x="563000" y="3086033"/>
            <a:ext cx="269031" cy="26903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Codeword">
  <a:themeElements>
    <a:clrScheme name="Simple Light">
      <a:dk1>
        <a:srgbClr val="000000"/>
      </a:dk1>
      <a:lt1>
        <a:srgbClr val="FFFFFF"/>
      </a:lt1>
      <a:dk2>
        <a:srgbClr val="CA4234"/>
      </a:dk2>
      <a:lt2>
        <a:srgbClr val="FFB3B3"/>
      </a:lt2>
      <a:accent1>
        <a:srgbClr val="E9B667"/>
      </a:accent1>
      <a:accent2>
        <a:srgbClr val="E9D2AC"/>
      </a:accent2>
      <a:accent3>
        <a:srgbClr val="75BDA2"/>
      </a:accent3>
      <a:accent4>
        <a:srgbClr val="CFE8DF"/>
      </a:accent4>
      <a:accent5>
        <a:srgbClr val="63C8F4"/>
      </a:accent5>
      <a:accent6>
        <a:srgbClr val="C4EBFB"/>
      </a:accent6>
      <a:hlink>
        <a:srgbClr val="CA4234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